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7" r:id="rId2"/>
    <p:sldId id="288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6" r:id="rId12"/>
    <p:sldId id="290" r:id="rId13"/>
    <p:sldId id="289" r:id="rId14"/>
    <p:sldId id="291" r:id="rId15"/>
    <p:sldId id="267" r:id="rId16"/>
    <p:sldId id="270" r:id="rId17"/>
    <p:sldId id="271" r:id="rId18"/>
    <p:sldId id="272" r:id="rId19"/>
    <p:sldId id="273" r:id="rId20"/>
    <p:sldId id="292" r:id="rId21"/>
    <p:sldId id="293" r:id="rId22"/>
    <p:sldId id="29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95" r:id="rId31"/>
    <p:sldId id="296" r:id="rId32"/>
    <p:sldId id="297" r:id="rId33"/>
    <p:sldId id="282" r:id="rId34"/>
    <p:sldId id="283" r:id="rId35"/>
    <p:sldId id="284" r:id="rId36"/>
    <p:sldId id="285" r:id="rId37"/>
    <p:sldId id="298" r:id="rId38"/>
    <p:sldId id="299" r:id="rId39"/>
    <p:sldId id="300" r:id="rId40"/>
    <p:sldId id="287" r:id="rId4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9" autoAdjust="0"/>
    <p:restoredTop sz="96283" autoAdjust="0"/>
  </p:normalViewPr>
  <p:slideViewPr>
    <p:cSldViewPr snapToGrid="0">
      <p:cViewPr varScale="1">
        <p:scale>
          <a:sx n="87" d="100"/>
          <a:sy n="87" d="100"/>
        </p:scale>
        <p:origin x="696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392F0-1F88-49DC-89ED-0489E769CF9F}" type="datetimeFigureOut">
              <a:rPr lang="pl-PL" smtClean="0"/>
              <a:t>2023-05-16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A81B2-DA76-482E-8527-36BFB4977B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0420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541A5C-ADEF-FD09-8AC4-75E25C91C0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59BF6B3-DEF8-16C4-0251-C4124940E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C73533A-B57A-699E-F6C9-7921245E7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2023-05-16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A229645-D97D-C005-6C6F-A170243A5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0EFFA7A-5A98-9547-5F45-79B027428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7249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235827-DE3D-1BC0-4DF7-FF81A02FA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latin typeface="+mn-lt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8BE5CC3-1F39-2807-B73C-70EA348722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46402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87066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81845C-7509-2CFC-E14D-5DE3DE45E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A2B1B1E-D275-FB79-6FF4-713622B29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8DF281C-3406-0D88-2B08-AE3F3FAAF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2023-05-16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92265F7-5D4B-94EC-6217-407C592A6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9BE3145-0E4B-3FE1-F093-037B4A0F2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8436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D69846-F947-CF9C-08E9-F6ABF7D05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A85964-18DD-BA5A-B395-49F8F348FB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1765ABA-BF87-6229-754A-9A8620A044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8A40358-656A-77FD-5204-67FCEFA19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2023-05-16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E7ABFA3-0E83-816F-73D0-97A10C536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3C7737-D1DC-5A62-BD7F-CA3FAB377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6302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D8E8BD-6110-C3BA-6FBC-9CB5F7151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740174A-6440-6625-CFAF-A46C9085B0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175A6F5-3CD5-20AD-9AB8-CC43AD048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BB4A386-3BBB-5E27-1E8C-11CDA7B47D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C97F1C7-64D1-9C25-86C2-CEDC9923A2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39AACD1-B595-9F14-9711-69325ED91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2023-05-16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A95B211A-13B7-04F9-201E-00F5FE5E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7B2BF243-CF9F-F42E-C41F-2A4CF215F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2382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4189B40-92F9-9073-F388-A1E812A2C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A33A547-B41B-9179-5FE4-5A71064A8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2023-05-16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5FA3932-9849-CA35-114F-AAF9C67B6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A468A55-DA2A-0FB9-3C7D-AFB09E069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052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2C3E7FC-E5CA-7C0F-E5A1-F2FAD2DB4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2023-05-16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FB6D489-7784-8426-5156-58579508D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85DE9415-0452-7186-8B7F-EC7545ABE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7936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B42CFDF-90BB-B38E-043F-1E58C53F1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DAFDBE-10A4-B860-7696-22732CBAD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1ED93F9-434E-853A-14BC-0F8A8AA7E3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B69900B-A264-29CE-32D8-752A4A48E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2023-05-16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8620B7F-9248-E631-79D6-8F3FA5790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FEFDF3B-7285-8E05-B569-EB8456F87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361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20C40C-3328-7CB0-1496-41D60C54B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02057066-447F-F32D-0F50-58F86EA39A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A0D80B9-DB10-60CA-D453-7E2D175C8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C4B0CC0-9A1C-88A7-23C4-B642EE8A5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2023-05-16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778E4DA-9D73-5209-FB44-02585DE1A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55A979E-827C-02E1-D742-5B717947C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932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8C74EC-A73E-CE6A-56F8-03AEBFB8A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4BC6E88-396F-E88B-A698-BA66DA1FAF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7141BF3-3A04-54E2-0E43-860BFB97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2023-05-16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6A4E259-6CAA-2D41-E325-77A33AB4B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27AA294-78D4-52B8-7E36-DAB2AC6E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5774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E083EBE-9F78-F3BE-54E9-C9E916D08A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8AE693A-C7F4-6668-E419-629C7DCAE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9440F4B-45E9-3A14-A36A-40D3011CE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10CB3-4AFC-45D8-BB36-515A1D21D7D7}" type="datetimeFigureOut">
              <a:rPr lang="pl-PL" smtClean="0"/>
              <a:t>2023-05-16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09A2D58-710F-7D67-7AFB-2C0AA666F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6EC40FC-6A2C-5ECA-37B1-6032C5F33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4889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6D45A67-6198-4449-E99B-12B459ED7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B754A26-5AF5-0D6C-308F-2922598D4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0278A99-2D54-D6D5-76FF-03AAF6C50E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10CB3-4AFC-45D8-BB36-515A1D21D7D7}" type="datetimeFigureOut">
              <a:rPr lang="pl-PL" smtClean="0"/>
              <a:t>2023-05-16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7C8339A-018B-900F-5C91-3BC7DCBBDB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9086F3E-06EC-808F-A230-62057215D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040DF-C25C-4CFC-BA39-D7C8F301AC8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53423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CC18C8-B07C-9B7B-4FC4-107F40E6E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722" y="1335439"/>
            <a:ext cx="9144000" cy="1850128"/>
          </a:xfrm>
        </p:spPr>
        <p:txBody>
          <a:bodyPr>
            <a:noAutofit/>
          </a:bodyPr>
          <a:lstStyle/>
          <a:p>
            <a:r>
              <a:rPr lang="pl-PL" sz="4800" dirty="0"/>
              <a:t>Dodawanie tekstów alternatywnych do </a:t>
            </a:r>
            <a:r>
              <a:rPr lang="pl-PL" sz="4800" dirty="0" smtClean="0"/>
              <a:t>grafik </a:t>
            </a:r>
            <a:r>
              <a:rPr lang="pl-PL" sz="4800" dirty="0"/>
              <a:t>na portalach społecznościowych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58CC17E-F824-786E-1286-4D6C733B0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722" y="3591770"/>
            <a:ext cx="9144000" cy="937937"/>
          </a:xfrm>
        </p:spPr>
        <p:txBody>
          <a:bodyPr/>
          <a:lstStyle/>
          <a:p>
            <a:r>
              <a:rPr lang="pl-PL" dirty="0" smtClean="0"/>
              <a:t>Rafał Socha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7434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Tekst alternatywny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Każda treść nie będąca tekstem powinna zostać uzupełniona tekstem alternatywnym. Dotyczy to elementów takich jak fotografie, grafiki, animacje, filmy, aplety i inne elementy. Tekst alternatywny jest w praktyce informacją o tym, co zawiera dany element. Tworzy się go zaś tak, jak mogłoby się opisywać go przez telefon lub osobie niewidomej.</a:t>
            </a:r>
          </a:p>
          <a:p>
            <a:r>
              <a:rPr lang="pl-PL" dirty="0"/>
              <a:t>Tekst alternatywny jest czymś zupełnie innym, niż podpis!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9977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C5D606-6A23-A39F-F639-4DF3FB1E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/>
              <a:t>Facebook</a:t>
            </a:r>
          </a:p>
        </p:txBody>
      </p:sp>
      <p:pic>
        <p:nvPicPr>
          <p:cNvPr id="4" name="Symbol zastępczy zawartości 3" descr="Logo Facebook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0" y="1825625"/>
            <a:ext cx="4178300" cy="4178300"/>
          </a:xfrm>
        </p:spPr>
      </p:pic>
    </p:spTree>
    <p:extLst>
      <p:ext uri="{BB962C8B-B14F-4D97-AF65-F5344CB8AC3E}">
        <p14:creationId xmlns:p14="http://schemas.microsoft.com/office/powerpoint/2010/main" val="346423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By dodać tekst alternatywny do zdjęcia w poście klikamy w przycisk „edytuj”</a:t>
            </a:r>
          </a:p>
        </p:txBody>
      </p:sp>
      <p:pic>
        <p:nvPicPr>
          <p:cNvPr id="4" name="Symbol zastępczy zawartości 3" descr="położenie przycisku edytuj w panelu dodawania post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09" y="1825625"/>
            <a:ext cx="7900582" cy="4246563"/>
          </a:xfrm>
        </p:spPr>
      </p:pic>
    </p:spTree>
    <p:extLst>
      <p:ext uri="{BB962C8B-B14F-4D97-AF65-F5344CB8AC3E}">
        <p14:creationId xmlns:p14="http://schemas.microsoft.com/office/powerpoint/2010/main" val="308932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Przechodzimy do sekcji „Tekst alternatywny”</a:t>
            </a:r>
          </a:p>
        </p:txBody>
      </p:sp>
      <p:pic>
        <p:nvPicPr>
          <p:cNvPr id="4" name="Symbol zastępczy zawartości 3" descr="położenie przycisku tekst alternatywny 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09" y="1825625"/>
            <a:ext cx="7900582" cy="4246562"/>
          </a:xfrm>
        </p:spPr>
      </p:pic>
    </p:spTree>
    <p:extLst>
      <p:ext uri="{BB962C8B-B14F-4D97-AF65-F5344CB8AC3E}">
        <p14:creationId xmlns:p14="http://schemas.microsoft.com/office/powerpoint/2010/main" val="344469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Domyślnie zaznaczona będzie opcja użycia tekstu wygenerowanego przez Facebook, który jest nieodpowiedni.</a:t>
            </a:r>
          </a:p>
        </p:txBody>
      </p:sp>
      <p:pic>
        <p:nvPicPr>
          <p:cNvPr id="4" name="Symbol zastępczy zawartości 3" descr="tekst alternatywny wygenerowany przez facebook dla Mony Lizy leonarda Da Vinci który brzmi może być zdjęciem przedstawiającym 1 osob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0" y="1825625"/>
            <a:ext cx="7900580" cy="4246562"/>
          </a:xfrm>
        </p:spPr>
      </p:pic>
    </p:spTree>
    <p:extLst>
      <p:ext uri="{BB962C8B-B14F-4D97-AF65-F5344CB8AC3E}">
        <p14:creationId xmlns:p14="http://schemas.microsoft.com/office/powerpoint/2010/main" val="163149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Wybieramy opcję „Niestandardowy tekst alternatywny”, wpisujemy własny alt i klikamy „zapisz”</a:t>
            </a:r>
          </a:p>
        </p:txBody>
      </p:sp>
      <p:pic>
        <p:nvPicPr>
          <p:cNvPr id="4" name="Symbol zastępczy zawartości 3" descr="wskazanie opcji niestandardowy tekst alternatywny.  polu edycji widnieje napis Mona Lisa przykładowy obraz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0" y="1825625"/>
            <a:ext cx="7900580" cy="4246561"/>
          </a:xfrm>
        </p:spPr>
      </p:pic>
    </p:spTree>
    <p:extLst>
      <p:ext uri="{BB962C8B-B14F-4D97-AF65-F5344CB8AC3E}">
        <p14:creationId xmlns:p14="http://schemas.microsoft.com/office/powerpoint/2010/main" val="220923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Opcja automatycznego generowania bardzo dobrze radzi sobie za to z odczytywaniem tekstu z grafik</a:t>
            </a:r>
            <a:endParaRPr lang="pl-PL" dirty="0"/>
          </a:p>
        </p:txBody>
      </p:sp>
      <p:pic>
        <p:nvPicPr>
          <p:cNvPr id="4" name="Symbol zastępczy zawartości 3" descr="panel automatycznego dodawania tekstu alternatywnego dla grafiki z napisem www.tekstowo.pl religijne pieśni szawła tekst i tłumaczenie piosenki na tekstowo.pl w polu edycji generator bezbłednie powtórzył tekst z obrazk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1" y="1825625"/>
            <a:ext cx="7900578" cy="4246561"/>
          </a:xfrm>
        </p:spPr>
      </p:pic>
    </p:spTree>
    <p:extLst>
      <p:ext uri="{BB962C8B-B14F-4D97-AF65-F5344CB8AC3E}">
        <p14:creationId xmlns:p14="http://schemas.microsoft.com/office/powerpoint/2010/main" val="135158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By poprawić tekst alternatywny lub dodać go do starszych zdjęć klikamy </a:t>
            </a:r>
            <a:r>
              <a:rPr lang="pl-PL" dirty="0" smtClean="0"/>
              <a:t>w przycisk „działania dla tego </a:t>
            </a:r>
            <a:r>
              <a:rPr lang="pl-PL" dirty="0" err="1" smtClean="0"/>
              <a:t>posta</a:t>
            </a:r>
            <a:r>
              <a:rPr lang="pl-PL" dirty="0" smtClean="0"/>
              <a:t>” (ikonę </a:t>
            </a:r>
            <a:r>
              <a:rPr lang="pl-PL" dirty="0"/>
              <a:t>trzech kropek w prawym górnym rogu opublikowanego </a:t>
            </a:r>
            <a:r>
              <a:rPr lang="pl-PL" dirty="0" err="1" smtClean="0"/>
              <a:t>posta</a:t>
            </a:r>
            <a:r>
              <a:rPr lang="pl-PL" dirty="0" smtClean="0"/>
              <a:t>) </a:t>
            </a:r>
            <a:r>
              <a:rPr lang="pl-PL" dirty="0"/>
              <a:t>i wybieramy „edytuj post”</a:t>
            </a:r>
          </a:p>
        </p:txBody>
      </p:sp>
      <p:pic>
        <p:nvPicPr>
          <p:cNvPr id="4" name="Symbol zastępczy zawartości 3" descr="wskazanie położenia przycisku działania dla tego posta i opcji edytuj pos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1" y="1825625"/>
            <a:ext cx="7900578" cy="4246560"/>
          </a:xfrm>
        </p:spPr>
      </p:pic>
    </p:spTree>
    <p:extLst>
      <p:ext uri="{BB962C8B-B14F-4D97-AF65-F5344CB8AC3E}">
        <p14:creationId xmlns:p14="http://schemas.microsoft.com/office/powerpoint/2010/main" val="382459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Podobnie w przypadku dodawania i edytowania postów na </a:t>
            </a:r>
            <a:r>
              <a:rPr lang="pl-PL" dirty="0" err="1" smtClean="0"/>
              <a:t>fanpage’u</a:t>
            </a:r>
            <a:endParaRPr lang="pl-PL" dirty="0"/>
          </a:p>
        </p:txBody>
      </p:sp>
      <p:pic>
        <p:nvPicPr>
          <p:cNvPr id="4" name="Symbol zastępczy zawartości 3" descr="wskazanie położenia przycisków działania dla tego posta i opcji edytuj post na fanpageu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2" y="1825625"/>
            <a:ext cx="7900576" cy="4246560"/>
          </a:xfrm>
        </p:spPr>
      </p:pic>
    </p:spTree>
    <p:extLst>
      <p:ext uri="{BB962C8B-B14F-4D97-AF65-F5344CB8AC3E}">
        <p14:creationId xmlns:p14="http://schemas.microsoft.com/office/powerpoint/2010/main" val="134451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C5D606-6A23-A39F-F639-4DF3FB1E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4000" dirty="0" smtClean="0"/>
              <a:t>Facebook daje możliwość dodawania tekstów alternatywnych na urządzeniu </a:t>
            </a:r>
            <a:r>
              <a:rPr lang="pl-PL" sz="4000" dirty="0" smtClean="0"/>
              <a:t>mobilnym jedynie </a:t>
            </a:r>
            <a:r>
              <a:rPr lang="pl-PL" sz="4000" dirty="0" smtClean="0"/>
              <a:t>przy użyciu aplikacji</a:t>
            </a:r>
            <a:endParaRPr lang="pl-PL" sz="4000" dirty="0"/>
          </a:p>
        </p:txBody>
      </p:sp>
      <p:pic>
        <p:nvPicPr>
          <p:cNvPr id="4" name="Symbol zastępczy zawartości 3" descr="czarny prostokąt wewnątrzy ikona smartfona i napis pobierz z app store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04" y="3203808"/>
            <a:ext cx="4114991" cy="1421934"/>
          </a:xfrm>
        </p:spPr>
      </p:pic>
    </p:spTree>
    <p:extLst>
      <p:ext uri="{BB962C8B-B14F-4D97-AF65-F5344CB8AC3E}">
        <p14:creationId xmlns:p14="http://schemas.microsoft.com/office/powerpoint/2010/main" val="322119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W aplikacji klikamy opcję „menu </a:t>
            </a:r>
            <a:r>
              <a:rPr lang="pl-PL" dirty="0" err="1" smtClean="0"/>
              <a:t>posta</a:t>
            </a:r>
            <a:r>
              <a:rPr lang="pl-PL" dirty="0" smtClean="0"/>
              <a:t>” (ikonka trzech białych kropek w prawym górnym rogu ekranu) i wybieramy przycisk ,,edytuj tekst alternatywny” </a:t>
            </a:r>
            <a:endParaRPr lang="pl-PL" dirty="0"/>
          </a:p>
        </p:txBody>
      </p:sp>
      <p:pic>
        <p:nvPicPr>
          <p:cNvPr id="4" name="Symbol zastępczy zawartości 3" descr="wskazanie przycisków menu posta i edytuj tekst alternatywny w aplikacji mobilnej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982" y="1825625"/>
            <a:ext cx="1994036" cy="4246560"/>
          </a:xfrm>
        </p:spPr>
      </p:pic>
    </p:spTree>
    <p:extLst>
      <p:ext uri="{BB962C8B-B14F-4D97-AF65-F5344CB8AC3E}">
        <p14:creationId xmlns:p14="http://schemas.microsoft.com/office/powerpoint/2010/main" val="387753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800" dirty="0" smtClean="0"/>
              <a:t>By zmienić lub dodać tekst do starszych zdjęć w aplikacji klikamy palcem na grafikę, a następnie na przycisk „więcej” (ikona trzech pionowych kropek w prawym górnym rogu ekranu) i wybieramy „edytuj tekst alternatywny”</a:t>
            </a:r>
            <a:endParaRPr lang="pl-PL" sz="2800" dirty="0"/>
          </a:p>
        </p:txBody>
      </p:sp>
      <p:pic>
        <p:nvPicPr>
          <p:cNvPr id="4" name="Symbol zastępczy zawartości 3" descr="wskazanie położenia przycisków więcej i edytuj tekst alternatywny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982" y="1825625"/>
            <a:ext cx="1994036" cy="4246560"/>
          </a:xfrm>
        </p:spPr>
      </p:pic>
    </p:spTree>
    <p:extLst>
      <p:ext uri="{BB962C8B-B14F-4D97-AF65-F5344CB8AC3E}">
        <p14:creationId xmlns:p14="http://schemas.microsoft.com/office/powerpoint/2010/main" val="402403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 aplikacji mobilnej również działa opcja automatycznego generowania tekstu alternatywnego</a:t>
            </a:r>
            <a:endParaRPr lang="pl-PL" dirty="0"/>
          </a:p>
        </p:txBody>
      </p:sp>
      <p:pic>
        <p:nvPicPr>
          <p:cNvPr id="4" name="Symbol zastępczy zawartości 3" descr="panel automatycznego dodawania tekstu alternatywnego dla grafiki z napisem www.tekstowo.pl religijne pieśni szawła tekst i tłumaczenie piosenki na tekstowo.pl w polu edycji generator bezbłednie powtórzył tekst z obrazk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1" y="1825625"/>
            <a:ext cx="7900578" cy="4246561"/>
          </a:xfrm>
        </p:spPr>
      </p:pic>
    </p:spTree>
    <p:extLst>
      <p:ext uri="{BB962C8B-B14F-4D97-AF65-F5344CB8AC3E}">
        <p14:creationId xmlns:p14="http://schemas.microsoft.com/office/powerpoint/2010/main" val="290877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C5D606-6A23-A39F-F639-4DF3FB1E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/>
              <a:t>Instagram</a:t>
            </a:r>
            <a:endParaRPr lang="pl-PL" sz="5400" dirty="0"/>
          </a:p>
        </p:txBody>
      </p:sp>
      <p:pic>
        <p:nvPicPr>
          <p:cNvPr id="4" name="Symbol zastępczy zawartości 3" descr="Logo Instagram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0" y="1825625"/>
            <a:ext cx="4178300" cy="4178300"/>
          </a:xfrm>
        </p:spPr>
      </p:pic>
    </p:spTree>
    <p:extLst>
      <p:ext uri="{BB962C8B-B14F-4D97-AF65-F5344CB8AC3E}">
        <p14:creationId xmlns:p14="http://schemas.microsoft.com/office/powerpoint/2010/main" val="377726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By dodać tekst alternatywny do zdjęcia w poście klikamy w przycisk „Dalej”, a następnie wybieramy opcję „Dostępność”</a:t>
            </a:r>
          </a:p>
        </p:txBody>
      </p:sp>
      <p:pic>
        <p:nvPicPr>
          <p:cNvPr id="4" name="Symbol zastępczy zawartości 3" descr="wskazanie położenia przycisku dostępność w panelu dodawania nowego post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1" y="1825625"/>
            <a:ext cx="7900578" cy="4246560"/>
          </a:xfrm>
        </p:spPr>
      </p:pic>
    </p:spTree>
    <p:extLst>
      <p:ext uri="{BB962C8B-B14F-4D97-AF65-F5344CB8AC3E}">
        <p14:creationId xmlns:p14="http://schemas.microsoft.com/office/powerpoint/2010/main" val="310483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 polu „wpisz tekst alternatywny” wpisujemy tekst </a:t>
            </a:r>
            <a:r>
              <a:rPr lang="pl-PL" dirty="0"/>
              <a:t>i klikamy „Udostępnij”</a:t>
            </a:r>
          </a:p>
        </p:txBody>
      </p:sp>
      <p:pic>
        <p:nvPicPr>
          <p:cNvPr id="4" name="Symbol zastępczy zawartości 3" descr="wskazanie położenia pola edycji wpisz tekst alternatywny i przycisku udostępnij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2" y="1825625"/>
            <a:ext cx="7900576" cy="4246560"/>
          </a:xfrm>
        </p:spPr>
      </p:pic>
    </p:spTree>
    <p:extLst>
      <p:ext uri="{BB962C8B-B14F-4D97-AF65-F5344CB8AC3E}">
        <p14:creationId xmlns:p14="http://schemas.microsoft.com/office/powerpoint/2010/main" val="202763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/>
              <a:t>By poprawić tekst alternatywny lub dodać go do starszych zdjęć klikamy w przycisk „więcej opcji” (ikonę trzech kropek w prawym górnym rogu opublikowanego </a:t>
            </a:r>
            <a:r>
              <a:rPr lang="pl-PL" sz="3200" dirty="0" err="1"/>
              <a:t>posta</a:t>
            </a:r>
            <a:r>
              <a:rPr lang="pl-PL" sz="3200" dirty="0"/>
              <a:t>) i wybieramy „Edytuj”</a:t>
            </a:r>
          </a:p>
        </p:txBody>
      </p:sp>
      <p:pic>
        <p:nvPicPr>
          <p:cNvPr id="4" name="Symbol zastępczy zawartości 3" descr="wskazanie położenia przycisków więcej opcji oraz edytuj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2" y="1825625"/>
            <a:ext cx="7900576" cy="4246559"/>
          </a:xfrm>
        </p:spPr>
      </p:pic>
    </p:spTree>
    <p:extLst>
      <p:ext uri="{BB962C8B-B14F-4D97-AF65-F5344CB8AC3E}">
        <p14:creationId xmlns:p14="http://schemas.microsoft.com/office/powerpoint/2010/main" val="318157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/>
              <a:t>Na urządzeniu </a:t>
            </a:r>
            <a:r>
              <a:rPr lang="pl-PL" sz="3200" dirty="0" smtClean="0"/>
              <a:t>mobilnym w przeglądarce </a:t>
            </a:r>
            <a:r>
              <a:rPr lang="pl-PL" sz="3200" dirty="0"/>
              <a:t>klikamy przycisk „Dalej” i wybieramy opcję „Ustawienia zaawansowane”</a:t>
            </a:r>
          </a:p>
        </p:txBody>
      </p:sp>
      <p:pic>
        <p:nvPicPr>
          <p:cNvPr id="4" name="Symbol zastępczy zawartości 3" descr="wskazanie położenia opcji ustawienia zaawansowane na urządzeniu mobilnym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982" y="1825625"/>
            <a:ext cx="1994036" cy="4246559"/>
          </a:xfrm>
        </p:spPr>
      </p:pic>
    </p:spTree>
    <p:extLst>
      <p:ext uri="{BB962C8B-B14F-4D97-AF65-F5344CB8AC3E}">
        <p14:creationId xmlns:p14="http://schemas.microsoft.com/office/powerpoint/2010/main" val="80114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2800" dirty="0"/>
              <a:t>Wybieramy opcję „Dostępność” </a:t>
            </a:r>
            <a:r>
              <a:rPr lang="pl-PL" sz="2800" dirty="0" smtClean="0"/>
              <a:t>i w polu edycji „Wpisz tekst alternatywny” dodajemy </a:t>
            </a:r>
            <a:r>
              <a:rPr lang="pl-PL" sz="2800" dirty="0" smtClean="0"/>
              <a:t>opis.</a:t>
            </a:r>
            <a:r>
              <a:rPr lang="pl-PL" sz="2800" dirty="0"/>
              <a:t/>
            </a:r>
            <a:br>
              <a:rPr lang="pl-PL" sz="2800" dirty="0"/>
            </a:br>
            <a:r>
              <a:rPr lang="pl-PL" sz="2800" dirty="0"/>
              <a:t>Uwaga! Na urządzeniu </a:t>
            </a:r>
            <a:r>
              <a:rPr lang="pl-PL" sz="2800" dirty="0" smtClean="0"/>
              <a:t>mobilnym w przeglądarce </a:t>
            </a:r>
            <a:r>
              <a:rPr lang="pl-PL" sz="2800" dirty="0"/>
              <a:t>nie ma możliwości zmiany dodanego tekstu</a:t>
            </a:r>
            <a:r>
              <a:rPr lang="pl-PL" sz="2800" dirty="0" smtClean="0"/>
              <a:t>! Opcja ta dostępna jest jedynie w aplikacji mobilnej</a:t>
            </a:r>
            <a:endParaRPr lang="pl-PL" sz="2800" dirty="0"/>
          </a:p>
        </p:txBody>
      </p:sp>
      <p:pic>
        <p:nvPicPr>
          <p:cNvPr id="4" name="Symbol zastępczy zawartości 3" descr="wskazanie położenia opcji dostępność i pola edycji wpisz tekst alternatywny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982" y="1825625"/>
            <a:ext cx="1994036" cy="4246558"/>
          </a:xfrm>
        </p:spPr>
      </p:pic>
    </p:spTree>
    <p:extLst>
      <p:ext uri="{BB962C8B-B14F-4D97-AF65-F5344CB8AC3E}">
        <p14:creationId xmlns:p14="http://schemas.microsoft.com/office/powerpoint/2010/main" val="2652308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0073"/>
            <a:ext cx="10515600" cy="1325563"/>
          </a:xfrm>
        </p:spPr>
        <p:txBody>
          <a:bodyPr>
            <a:noAutofit/>
          </a:bodyPr>
          <a:lstStyle/>
          <a:p>
            <a:r>
              <a:rPr lang="pl-PL" sz="2800" dirty="0" smtClean="0"/>
              <a:t>W aplikacji teksty alternatywne dodaje się tak samo jak na przeglądarce w telefonie. By tekst dodać do starszego </a:t>
            </a:r>
            <a:r>
              <a:rPr lang="pl-PL" sz="2800" dirty="0" err="1" smtClean="0"/>
              <a:t>posta</a:t>
            </a:r>
            <a:r>
              <a:rPr lang="pl-PL" sz="2800" dirty="0" smtClean="0"/>
              <a:t> lub poprawić klikamy przycisk więcej działań dla tego </a:t>
            </a:r>
            <a:r>
              <a:rPr lang="pl-PL" sz="2800" dirty="0" err="1" smtClean="0"/>
              <a:t>posta</a:t>
            </a:r>
            <a:r>
              <a:rPr lang="pl-PL" sz="2800" dirty="0" smtClean="0"/>
              <a:t> (ikonka trzech białych kropek ustawionych pionowo w prawym górnym rogu </a:t>
            </a:r>
            <a:r>
              <a:rPr lang="pl-PL" sz="2800" dirty="0" err="1" smtClean="0"/>
              <a:t>posta</a:t>
            </a:r>
            <a:r>
              <a:rPr lang="pl-PL" sz="2800" dirty="0" smtClean="0"/>
              <a:t>) i wybieramy „edytuj”</a:t>
            </a:r>
            <a:endParaRPr lang="pl-PL" sz="2800" dirty="0"/>
          </a:p>
        </p:txBody>
      </p:sp>
      <p:pic>
        <p:nvPicPr>
          <p:cNvPr id="4" name="Symbol zastępczy zawartości 3" descr="wskazanie położenia przycisków więcej działań dla tego posta i edytuj w opublikowanym poście w aplikacji mobilnej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982" y="1825625"/>
            <a:ext cx="1994035" cy="4246558"/>
          </a:xfrm>
        </p:spPr>
      </p:pic>
    </p:spTree>
    <p:extLst>
      <p:ext uri="{BB962C8B-B14F-4D97-AF65-F5344CB8AC3E}">
        <p14:creationId xmlns:p14="http://schemas.microsoft.com/office/powerpoint/2010/main" val="5061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0073"/>
            <a:ext cx="10515600" cy="1325563"/>
          </a:xfrm>
        </p:spPr>
        <p:txBody>
          <a:bodyPr>
            <a:noAutofit/>
          </a:bodyPr>
          <a:lstStyle/>
          <a:p>
            <a:r>
              <a:rPr lang="pl-PL" sz="2800" dirty="0" smtClean="0"/>
              <a:t>Następnie w prawym dolnym rogu grafiki klikamy przycisk „Edytuj tekst alternatywny”</a:t>
            </a:r>
            <a:endParaRPr lang="pl-PL" sz="2800" dirty="0"/>
          </a:p>
        </p:txBody>
      </p:sp>
      <p:pic>
        <p:nvPicPr>
          <p:cNvPr id="4" name="Symbol zastępczy zawartości 3" descr="wskazanie położenia przycisku edytuj tekst alternatywny w opublikowanym poście w aplikacji mobilnej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982" y="1825626"/>
            <a:ext cx="1994035" cy="4246556"/>
          </a:xfrm>
        </p:spPr>
      </p:pic>
    </p:spTree>
    <p:extLst>
      <p:ext uri="{BB962C8B-B14F-4D97-AF65-F5344CB8AC3E}">
        <p14:creationId xmlns:p14="http://schemas.microsoft.com/office/powerpoint/2010/main" val="414077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C5D606-6A23-A39F-F639-4DF3FB1E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/>
              <a:t>Twitter</a:t>
            </a:r>
            <a:endParaRPr lang="pl-PL" sz="5400" dirty="0"/>
          </a:p>
        </p:txBody>
      </p:sp>
      <p:pic>
        <p:nvPicPr>
          <p:cNvPr id="4" name="Symbol zastępczy zawartości 3" descr="Logo twitter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850" y="2189323"/>
            <a:ext cx="4178300" cy="3450903"/>
          </a:xfrm>
        </p:spPr>
      </p:pic>
    </p:spTree>
    <p:extLst>
      <p:ext uri="{BB962C8B-B14F-4D97-AF65-F5344CB8AC3E}">
        <p14:creationId xmlns:p14="http://schemas.microsoft.com/office/powerpoint/2010/main" val="124741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Po dodaniu </a:t>
            </a:r>
            <a:r>
              <a:rPr lang="pl-PL" dirty="0" err="1" smtClean="0"/>
              <a:t>posta</a:t>
            </a:r>
            <a:r>
              <a:rPr lang="pl-PL" dirty="0" smtClean="0"/>
              <a:t> z grafiką klikamy przycisk „</a:t>
            </a:r>
            <a:r>
              <a:rPr lang="pl-PL" dirty="0" err="1" smtClean="0"/>
              <a:t>edit</a:t>
            </a:r>
            <a:r>
              <a:rPr lang="pl-PL" dirty="0" smtClean="0"/>
              <a:t>” w prawym dolnym rogu </a:t>
            </a:r>
            <a:r>
              <a:rPr lang="pl-PL" dirty="0" err="1" smtClean="0"/>
              <a:t>posta</a:t>
            </a:r>
            <a:endParaRPr lang="pl-PL" dirty="0"/>
          </a:p>
        </p:txBody>
      </p:sp>
      <p:pic>
        <p:nvPicPr>
          <p:cNvPr id="4" name="Symbol zastępczy zawartości 3" descr="wskazanie pozycji przycisku edit po dodaniu post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2" y="1825625"/>
            <a:ext cx="7900576" cy="4246559"/>
          </a:xfrm>
        </p:spPr>
      </p:pic>
    </p:spTree>
    <p:extLst>
      <p:ext uri="{BB962C8B-B14F-4D97-AF65-F5344CB8AC3E}">
        <p14:creationId xmlns:p14="http://schemas.microsoft.com/office/powerpoint/2010/main" val="381064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Następnie w panelu „</a:t>
            </a:r>
            <a:r>
              <a:rPr lang="pl-PL" dirty="0" err="1" smtClean="0"/>
              <a:t>edit</a:t>
            </a:r>
            <a:r>
              <a:rPr lang="pl-PL" dirty="0" smtClean="0"/>
              <a:t> image </a:t>
            </a:r>
            <a:r>
              <a:rPr lang="pl-PL" dirty="0" err="1" smtClean="0"/>
              <a:t>description</a:t>
            </a:r>
            <a:r>
              <a:rPr lang="pl-PL" dirty="0" smtClean="0"/>
              <a:t>” wybieramy opcję „ALT”</a:t>
            </a:r>
            <a:endParaRPr lang="pl-PL" dirty="0"/>
          </a:p>
        </p:txBody>
      </p:sp>
      <p:pic>
        <p:nvPicPr>
          <p:cNvPr id="4" name="Symbol zastępczy zawartości 3" descr="wskazanie położenia przycisku alt w panelu edit image description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2" y="1825625"/>
            <a:ext cx="7900575" cy="4246559"/>
          </a:xfrm>
        </p:spPr>
      </p:pic>
    </p:spTree>
    <p:extLst>
      <p:ext uri="{BB962C8B-B14F-4D97-AF65-F5344CB8AC3E}">
        <p14:creationId xmlns:p14="http://schemas.microsoft.com/office/powerpoint/2010/main" val="19913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W polu edycji „alt </a:t>
            </a:r>
            <a:r>
              <a:rPr lang="pl-PL" dirty="0" err="1" smtClean="0"/>
              <a:t>text</a:t>
            </a:r>
            <a:r>
              <a:rPr lang="pl-PL" dirty="0" smtClean="0"/>
              <a:t>” dodajemy opis i klikamy przycisk „</a:t>
            </a:r>
            <a:r>
              <a:rPr lang="pl-PL" dirty="0" err="1" smtClean="0"/>
              <a:t>Save</a:t>
            </a:r>
            <a:r>
              <a:rPr lang="pl-PL" dirty="0" smtClean="0"/>
              <a:t>”</a:t>
            </a:r>
            <a:endParaRPr lang="pl-PL" dirty="0"/>
          </a:p>
        </p:txBody>
      </p:sp>
      <p:pic>
        <p:nvPicPr>
          <p:cNvPr id="4" name="Symbol zastępczy zawartości 3" descr="wskazanie położenia przycisku save i pola edycji alt text w którym widnieje napis mona lisa przykładowy obraz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2" y="1825625"/>
            <a:ext cx="7900575" cy="4246558"/>
          </a:xfrm>
        </p:spPr>
      </p:pic>
    </p:spTree>
    <p:extLst>
      <p:ext uri="{BB962C8B-B14F-4D97-AF65-F5344CB8AC3E}">
        <p14:creationId xmlns:p14="http://schemas.microsoft.com/office/powerpoint/2010/main" val="2044103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Po dodaniu tekstu w lewym dolnym rogu grafiki pojawia się przycisk „ALT”. Po kliknięciu w niego pojawia się okno prezentujące dodany tekst alternatywny</a:t>
            </a:r>
            <a:endParaRPr lang="pl-PL" dirty="0"/>
          </a:p>
        </p:txBody>
      </p:sp>
      <p:pic>
        <p:nvPicPr>
          <p:cNvPr id="4" name="Symbol zastępczy zawartości 3" descr="wskazanie położenia przycisku alt na dodanym poście oraz wyskakującego okna z wcześniej wpisanym tekstem alternatywnym mona lisa przykładowy obraz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3" y="1825625"/>
            <a:ext cx="7900573" cy="4246558"/>
          </a:xfrm>
        </p:spPr>
      </p:pic>
    </p:spTree>
    <p:extLst>
      <p:ext uri="{BB962C8B-B14F-4D97-AF65-F5344CB8AC3E}">
        <p14:creationId xmlns:p14="http://schemas.microsoft.com/office/powerpoint/2010/main" val="258779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Na urządzeniu mobilnym </a:t>
            </a:r>
            <a:r>
              <a:rPr lang="pl-PL" dirty="0" smtClean="0"/>
              <a:t>w przeglądarce by </a:t>
            </a:r>
            <a:r>
              <a:rPr lang="pl-PL" dirty="0" smtClean="0"/>
              <a:t>dodać post klikamy przycisk „</a:t>
            </a:r>
            <a:r>
              <a:rPr lang="pl-PL" dirty="0" err="1" smtClean="0"/>
              <a:t>add</a:t>
            </a:r>
            <a:r>
              <a:rPr lang="pl-PL" dirty="0" smtClean="0"/>
              <a:t> a </a:t>
            </a:r>
            <a:r>
              <a:rPr lang="pl-PL" dirty="0" err="1" smtClean="0"/>
              <a:t>new</a:t>
            </a:r>
            <a:r>
              <a:rPr lang="pl-PL" dirty="0" smtClean="0"/>
              <a:t> </a:t>
            </a:r>
            <a:r>
              <a:rPr lang="pl-PL" dirty="0" err="1" smtClean="0"/>
              <a:t>tweet</a:t>
            </a:r>
            <a:r>
              <a:rPr lang="pl-PL" dirty="0" smtClean="0"/>
              <a:t>” (ikonka pióra z plusem wewnątrz niebieskiego koła w prawym dolnym rogu ekranu)</a:t>
            </a:r>
            <a:endParaRPr lang="pl-PL" dirty="0"/>
          </a:p>
        </p:txBody>
      </p:sp>
      <p:pic>
        <p:nvPicPr>
          <p:cNvPr id="4" name="Symbol zastępczy zawartości 3" descr="wskazanie położenia przycisku add a new tweet na urządzeniu mobilnym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982" y="1825625"/>
            <a:ext cx="1994035" cy="4246558"/>
          </a:xfrm>
        </p:spPr>
      </p:pic>
    </p:spTree>
    <p:extLst>
      <p:ext uri="{BB962C8B-B14F-4D97-AF65-F5344CB8AC3E}">
        <p14:creationId xmlns:p14="http://schemas.microsoft.com/office/powerpoint/2010/main" val="316095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 smtClean="0"/>
              <a:t>Po dodaniu grafiki klikamy przycisk „</a:t>
            </a:r>
            <a:r>
              <a:rPr lang="pl-PL" sz="2800" dirty="0" err="1" smtClean="0"/>
              <a:t>edit</a:t>
            </a:r>
            <a:r>
              <a:rPr lang="pl-PL" sz="2800" dirty="0" smtClean="0"/>
              <a:t> media” (ikonka pędzla wewnątrz czarnego koła). Pozostałe czynności wykonujemy tak samo jak przy korzystaniu z portalu </a:t>
            </a:r>
            <a:r>
              <a:rPr lang="pl-PL" sz="2800" smtClean="0"/>
              <a:t>w </a:t>
            </a:r>
            <a:r>
              <a:rPr lang="pl-PL" sz="2800" smtClean="0"/>
              <a:t>przeglądarce na </a:t>
            </a:r>
            <a:r>
              <a:rPr lang="pl-PL" sz="2800" dirty="0" smtClean="0"/>
              <a:t>komputerze</a:t>
            </a:r>
            <a:endParaRPr lang="pl-PL" sz="2800" dirty="0"/>
          </a:p>
        </p:txBody>
      </p:sp>
      <p:pic>
        <p:nvPicPr>
          <p:cNvPr id="4" name="Symbol zastępczy zawartości 3" descr="wskazanie położenie przycisku edit media przy dodawaniu posta na urżądzeniu mobilnym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982" y="1825626"/>
            <a:ext cx="1994035" cy="4246556"/>
          </a:xfrm>
        </p:spPr>
      </p:pic>
    </p:spTree>
    <p:extLst>
      <p:ext uri="{BB962C8B-B14F-4D97-AF65-F5344CB8AC3E}">
        <p14:creationId xmlns:p14="http://schemas.microsoft.com/office/powerpoint/2010/main" val="8325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W aplikacji mobilnej dodajemy post klikając przycisk „Nowy </a:t>
            </a:r>
            <a:r>
              <a:rPr lang="pl-PL" dirty="0" err="1" smtClean="0"/>
              <a:t>tweet</a:t>
            </a:r>
            <a:r>
              <a:rPr lang="pl-PL" dirty="0" smtClean="0"/>
              <a:t>” (ikonka białego plusa w niebieskim kole w prawym dolnym rogu ekranu)</a:t>
            </a:r>
            <a:endParaRPr lang="pl-PL" dirty="0"/>
          </a:p>
        </p:txBody>
      </p:sp>
      <p:pic>
        <p:nvPicPr>
          <p:cNvPr id="4" name="Symbol zastępczy zawartości 3" descr="wskazanie położenia przycisku nowy tweet w aplikacji mobilnej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982" y="1825626"/>
            <a:ext cx="1994034" cy="4246556"/>
          </a:xfrm>
        </p:spPr>
      </p:pic>
    </p:spTree>
    <p:extLst>
      <p:ext uri="{BB962C8B-B14F-4D97-AF65-F5344CB8AC3E}">
        <p14:creationId xmlns:p14="http://schemas.microsoft.com/office/powerpoint/2010/main" val="181858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178" y="186913"/>
            <a:ext cx="10635642" cy="1754621"/>
          </a:xfrm>
        </p:spPr>
        <p:txBody>
          <a:bodyPr>
            <a:normAutofit/>
          </a:bodyPr>
          <a:lstStyle/>
          <a:p>
            <a:r>
              <a:rPr lang="pl-PL" sz="2800" dirty="0" smtClean="0"/>
              <a:t>Tekst alternatywny dodajemy klikając na grafikę i wybierając przycisk „dodać tekst alt” (ikonka kwadratu z napisem alt w środku) Uwaga! Opcja zmiany tekstów alternatywnych dostępna jest dopiero po wykupieniu subskrypcji Twitter Blue!</a:t>
            </a:r>
            <a:endParaRPr lang="pl-PL" sz="2800" dirty="0"/>
          </a:p>
        </p:txBody>
      </p:sp>
      <p:pic>
        <p:nvPicPr>
          <p:cNvPr id="4" name="Symbol zastępczy zawartości 3" descr="wskazanie położenia przycisku dodać tekst alt w aplikacji mobilnej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982" y="1825627"/>
            <a:ext cx="1994034" cy="4246554"/>
          </a:xfrm>
        </p:spPr>
      </p:pic>
    </p:spTree>
    <p:extLst>
      <p:ext uri="{BB962C8B-B14F-4D97-AF65-F5344CB8AC3E}">
        <p14:creationId xmlns:p14="http://schemas.microsoft.com/office/powerpoint/2010/main" val="15875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Podobnie jak w przypadku obsługi w przeglądarce dodanie alta sygnalizowane będzie przez pojawienie się przycisku „ALT” w lewym dolnym rogu grafiki</a:t>
            </a:r>
            <a:endParaRPr lang="pl-PL" dirty="0"/>
          </a:p>
        </p:txBody>
      </p:sp>
      <p:pic>
        <p:nvPicPr>
          <p:cNvPr id="4" name="Symbol zastępczy zawartości 3" descr="wskazanie położenia przycisku alt na dodanym poście oraz wyskakującego okna z wcześniej wpisanym tekstem alternatywnym mona lisa przykładowy obraz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3" y="1825625"/>
            <a:ext cx="7900573" cy="4246558"/>
          </a:xfrm>
        </p:spPr>
      </p:pic>
    </p:spTree>
    <p:extLst>
      <p:ext uri="{BB962C8B-B14F-4D97-AF65-F5344CB8AC3E}">
        <p14:creationId xmlns:p14="http://schemas.microsoft.com/office/powerpoint/2010/main" val="349338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C5D606-6A23-A39F-F639-4DF3FB1E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5400" dirty="0" smtClean="0"/>
              <a:t>LinkedIn</a:t>
            </a:r>
            <a:endParaRPr lang="pl-PL" sz="5400" dirty="0"/>
          </a:p>
        </p:txBody>
      </p:sp>
      <p:pic>
        <p:nvPicPr>
          <p:cNvPr id="4" name="Symbol zastępczy zawartości 3" descr="Logo linkedin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548" y="2189323"/>
            <a:ext cx="3450903" cy="3450903"/>
          </a:xfrm>
        </p:spPr>
      </p:pic>
    </p:spTree>
    <p:extLst>
      <p:ext uri="{BB962C8B-B14F-4D97-AF65-F5344CB8AC3E}">
        <p14:creationId xmlns:p14="http://schemas.microsoft.com/office/powerpoint/2010/main" val="314321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Po dodaniu grafiki w panelu </a:t>
            </a:r>
            <a:r>
              <a:rPr lang="pl-PL" dirty="0" err="1"/>
              <a:t>edit</a:t>
            </a:r>
            <a:r>
              <a:rPr lang="pl-PL" dirty="0"/>
              <a:t> </a:t>
            </a:r>
            <a:r>
              <a:rPr lang="pl-PL" dirty="0" err="1"/>
              <a:t>your</a:t>
            </a:r>
            <a:r>
              <a:rPr lang="pl-PL" dirty="0"/>
              <a:t> </a:t>
            </a:r>
            <a:r>
              <a:rPr lang="pl-PL" dirty="0" err="1"/>
              <a:t>photo</a:t>
            </a:r>
            <a:r>
              <a:rPr lang="pl-PL" dirty="0"/>
              <a:t> klikamy przycisk ,,Alt. </a:t>
            </a:r>
            <a:r>
              <a:rPr lang="pl-PL" dirty="0" err="1"/>
              <a:t>Text</a:t>
            </a:r>
            <a:r>
              <a:rPr lang="pl-PL" dirty="0"/>
              <a:t>”</a:t>
            </a:r>
          </a:p>
        </p:txBody>
      </p:sp>
      <p:pic>
        <p:nvPicPr>
          <p:cNvPr id="4" name="Symbol zastępczy zawartości 3" descr="wskazanie położenia przycisku alt text w panelu edit your phot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2" y="1825625"/>
            <a:ext cx="7900575" cy="4246558"/>
          </a:xfrm>
        </p:spPr>
      </p:pic>
    </p:spTree>
    <p:extLst>
      <p:ext uri="{BB962C8B-B14F-4D97-AF65-F5344CB8AC3E}">
        <p14:creationId xmlns:p14="http://schemas.microsoft.com/office/powerpoint/2010/main" val="120252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W polu edycji „Write a </a:t>
            </a:r>
            <a:r>
              <a:rPr lang="pl-PL" dirty="0" err="1" smtClean="0"/>
              <a:t>description</a:t>
            </a:r>
            <a:r>
              <a:rPr lang="pl-PL" dirty="0" smtClean="0"/>
              <a:t> of the </a:t>
            </a:r>
            <a:r>
              <a:rPr lang="pl-PL" dirty="0" err="1" smtClean="0"/>
              <a:t>photo</a:t>
            </a:r>
            <a:r>
              <a:rPr lang="pl-PL" dirty="0" smtClean="0"/>
              <a:t> for </a:t>
            </a:r>
            <a:r>
              <a:rPr lang="pl-PL" dirty="0" err="1" smtClean="0"/>
              <a:t>people</a:t>
            </a:r>
            <a:r>
              <a:rPr lang="pl-PL" dirty="0" smtClean="0"/>
              <a:t> </a:t>
            </a:r>
            <a:r>
              <a:rPr lang="pl-PL" dirty="0" err="1" smtClean="0"/>
              <a:t>who</a:t>
            </a:r>
            <a:r>
              <a:rPr lang="pl-PL" dirty="0" smtClean="0"/>
              <a:t> </a:t>
            </a:r>
            <a:r>
              <a:rPr lang="pl-PL" dirty="0" err="1" smtClean="0"/>
              <a:t>have</a:t>
            </a:r>
            <a:r>
              <a:rPr lang="pl-PL" dirty="0" smtClean="0"/>
              <a:t> </a:t>
            </a:r>
            <a:r>
              <a:rPr lang="pl-PL" dirty="0" err="1" smtClean="0"/>
              <a:t>trouble</a:t>
            </a:r>
            <a:r>
              <a:rPr lang="pl-PL" dirty="0" smtClean="0"/>
              <a:t> </a:t>
            </a:r>
            <a:r>
              <a:rPr lang="pl-PL" dirty="0" err="1" smtClean="0"/>
              <a:t>seeing</a:t>
            </a:r>
            <a:r>
              <a:rPr lang="pl-PL" dirty="0" smtClean="0"/>
              <a:t> </a:t>
            </a:r>
            <a:r>
              <a:rPr lang="pl-PL" dirty="0" err="1" smtClean="0"/>
              <a:t>it</a:t>
            </a:r>
            <a:r>
              <a:rPr lang="pl-PL" dirty="0" smtClean="0"/>
              <a:t>” wpisujemy tekst alternatywny i klikamy przycisk </a:t>
            </a:r>
            <a:r>
              <a:rPr lang="pl-PL" dirty="0" err="1" smtClean="0"/>
              <a:t>save</a:t>
            </a:r>
            <a:r>
              <a:rPr lang="pl-PL" dirty="0" smtClean="0"/>
              <a:t>. Uwaga! Pole edycji ma ograniczenie do 1000 znaków!</a:t>
            </a:r>
            <a:endParaRPr lang="pl-PL" dirty="0"/>
          </a:p>
        </p:txBody>
      </p:sp>
      <p:pic>
        <p:nvPicPr>
          <p:cNvPr id="4" name="Symbol zastępczy zawartości 3" descr="wskazanie położenia pola edycji i przycisku save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3" y="1913371"/>
            <a:ext cx="7737323" cy="4158811"/>
          </a:xfrm>
        </p:spPr>
      </p:pic>
    </p:spTree>
    <p:extLst>
      <p:ext uri="{BB962C8B-B14F-4D97-AF65-F5344CB8AC3E}">
        <p14:creationId xmlns:p14="http://schemas.microsoft.com/office/powerpoint/2010/main" val="123983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By poprawić tekst alternatywny lub dodać go do starszych postów klikamy przycisk „open </a:t>
            </a:r>
            <a:r>
              <a:rPr lang="pl-PL" dirty="0" err="1" smtClean="0"/>
              <a:t>control</a:t>
            </a:r>
            <a:r>
              <a:rPr lang="pl-PL" dirty="0" smtClean="0"/>
              <a:t> menu” (ikonka trzech kropek w prawym górnym rogu </a:t>
            </a:r>
            <a:r>
              <a:rPr lang="pl-PL" dirty="0" err="1" smtClean="0"/>
              <a:t>posta</a:t>
            </a:r>
            <a:r>
              <a:rPr lang="pl-PL" dirty="0" smtClean="0"/>
              <a:t>) i wybieramy „Edit post”</a:t>
            </a:r>
            <a:endParaRPr lang="pl-PL" dirty="0"/>
          </a:p>
        </p:txBody>
      </p:sp>
      <p:pic>
        <p:nvPicPr>
          <p:cNvPr id="4" name="Symbol zastępczy zawartości 3" descr="wskazanie położenia przycisków open control menu i edit post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713" y="1913371"/>
            <a:ext cx="7737323" cy="4158810"/>
          </a:xfrm>
        </p:spPr>
      </p:pic>
    </p:spTree>
    <p:extLst>
      <p:ext uri="{BB962C8B-B14F-4D97-AF65-F5344CB8AC3E}">
        <p14:creationId xmlns:p14="http://schemas.microsoft.com/office/powerpoint/2010/main" val="270689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C5D606-6A23-A39F-F639-4DF3FB1E8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sz="4000" dirty="0" smtClean="0"/>
              <a:t>LinkedIn</a:t>
            </a:r>
            <a:r>
              <a:rPr lang="pl-PL" sz="4000" dirty="0" smtClean="0"/>
              <a:t> </a:t>
            </a:r>
            <a:r>
              <a:rPr lang="pl-PL" sz="4000" dirty="0" smtClean="0"/>
              <a:t>daje możliwość dodawania tekstów alternatywnych na urządzeniu </a:t>
            </a:r>
            <a:r>
              <a:rPr lang="pl-PL" sz="4000" dirty="0" smtClean="0"/>
              <a:t>mobilnym jedynie </a:t>
            </a:r>
            <a:r>
              <a:rPr lang="pl-PL" sz="4000" dirty="0" smtClean="0"/>
              <a:t>przy użyciu aplikacji</a:t>
            </a:r>
            <a:endParaRPr lang="pl-PL" sz="4000" dirty="0"/>
          </a:p>
        </p:txBody>
      </p:sp>
      <p:pic>
        <p:nvPicPr>
          <p:cNvPr id="4" name="Symbol zastępczy zawartości 3" descr="czarny prostokąt wewnątrzy ikona smartfona i napis pobierz z app store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04" y="3203808"/>
            <a:ext cx="4114991" cy="1421934"/>
          </a:xfrm>
        </p:spPr>
      </p:pic>
    </p:spTree>
    <p:extLst>
      <p:ext uri="{BB962C8B-B14F-4D97-AF65-F5344CB8AC3E}">
        <p14:creationId xmlns:p14="http://schemas.microsoft.com/office/powerpoint/2010/main" val="418033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By dodać tekst alternatywny w aplikacji klikamy przycisk „Alternatywny tekst” (wizualnie ALT)</a:t>
            </a:r>
            <a:endParaRPr lang="pl-PL" dirty="0"/>
          </a:p>
        </p:txBody>
      </p:sp>
      <p:pic>
        <p:nvPicPr>
          <p:cNvPr id="4" name="Symbol zastępczy zawartości 3" descr="wskazanie położenia przycisku alternatywny tekst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958" y="1913371"/>
            <a:ext cx="1952832" cy="4158810"/>
          </a:xfrm>
        </p:spPr>
      </p:pic>
    </p:spTree>
    <p:extLst>
      <p:ext uri="{BB962C8B-B14F-4D97-AF65-F5344CB8AC3E}">
        <p14:creationId xmlns:p14="http://schemas.microsoft.com/office/powerpoint/2010/main" val="418258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32F630-A0B5-B2C2-FC9E-BB8889EA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Wpisujemy alt w polu edycji „Dodaj opis dotyczący tego obrazu dla osób, które mogą mieć trudności z wyświetleniem treści”</a:t>
            </a:r>
            <a:r>
              <a:rPr lang="pl-PL" dirty="0"/>
              <a:t> </a:t>
            </a:r>
            <a:r>
              <a:rPr lang="pl-PL" dirty="0" smtClean="0"/>
              <a:t>Uwaga! w aplikacji mobilnej nie ma możliwości zmiany w opublikowanym poście!</a:t>
            </a:r>
            <a:endParaRPr lang="pl-PL" dirty="0"/>
          </a:p>
        </p:txBody>
      </p:sp>
      <p:pic>
        <p:nvPicPr>
          <p:cNvPr id="4" name="Symbol zastępczy zawartości 3" descr="wskazanie położenia pola edycji tekstu alternatywnego w aplikacji mobilnej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958" y="1913372"/>
            <a:ext cx="1952832" cy="4158809"/>
          </a:xfrm>
        </p:spPr>
      </p:pic>
    </p:spTree>
    <p:extLst>
      <p:ext uri="{BB962C8B-B14F-4D97-AF65-F5344CB8AC3E}">
        <p14:creationId xmlns:p14="http://schemas.microsoft.com/office/powerpoint/2010/main" val="175625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8CC18C8-B07C-9B7B-4FC4-107F40E6E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722" y="1335439"/>
            <a:ext cx="9144000" cy="1850128"/>
          </a:xfrm>
        </p:spPr>
        <p:txBody>
          <a:bodyPr>
            <a:noAutofit/>
          </a:bodyPr>
          <a:lstStyle/>
          <a:p>
            <a:r>
              <a:rPr lang="pl-PL" sz="4800" dirty="0" smtClean="0"/>
              <a:t>Dziękuję za uwagę</a:t>
            </a:r>
            <a:endParaRPr lang="pl-PL" sz="480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58CC17E-F824-786E-1286-4D6C733B07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722" y="3591770"/>
            <a:ext cx="9144000" cy="937937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8617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ad 1.potx" id="{982FD938-D908-4F56-A1E1-3F55D0C7969B}" vid="{41852540-F71C-43F0-BA35-277DA7F1DB1C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gaad 1</Template>
  <TotalTime>518</TotalTime>
  <Words>834</Words>
  <Application>Microsoft Office PowerPoint</Application>
  <PresentationFormat>Panoramiczny</PresentationFormat>
  <Paragraphs>43</Paragraphs>
  <Slides>40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Motyw pakietu Office</vt:lpstr>
      <vt:lpstr>Dodawanie tekstów alternatywnych do grafik na portalach społecznościowych</vt:lpstr>
      <vt:lpstr>Tekst alternatywny</vt:lpstr>
      <vt:lpstr>Facebook</vt:lpstr>
      <vt:lpstr>By dodać tekst alternatywny do zdjęcia w poście klikamy w przycisk „edytuj”</vt:lpstr>
      <vt:lpstr>Przechodzimy do sekcji „Tekst alternatywny”</vt:lpstr>
      <vt:lpstr>Domyślnie zaznaczona będzie opcja użycia tekstu wygenerowanego przez Facebook, który jest nieodpowiedni.</vt:lpstr>
      <vt:lpstr>Wybieramy opcję „Niestandardowy tekst alternatywny”, wpisujemy własny alt i klikamy „zapisz”</vt:lpstr>
      <vt:lpstr>Opcja automatycznego generowania bardzo dobrze radzi sobie za to z odczytywaniem tekstu z grafik</vt:lpstr>
      <vt:lpstr>By poprawić tekst alternatywny lub dodać go do starszych zdjęć klikamy w przycisk „działania dla tego posta” (ikonę trzech kropek w prawym górnym rogu opublikowanego posta) i wybieramy „edytuj post”</vt:lpstr>
      <vt:lpstr>Podobnie w przypadku dodawania i edytowania postów na fanpage’u</vt:lpstr>
      <vt:lpstr>Facebook daje możliwość dodawania tekstów alternatywnych na urządzeniu mobilnym jedynie przy użyciu aplikacji</vt:lpstr>
      <vt:lpstr>W aplikacji klikamy opcję „menu posta” (ikonka trzech białych kropek w prawym górnym rogu ekranu) i wybieramy przycisk ,,edytuj tekst alternatywny” </vt:lpstr>
      <vt:lpstr>By zmienić lub dodać tekst do starszych zdjęć w aplikacji klikamy palcem na grafikę, a następnie na przycisk „więcej” (ikona trzech pionowych kropek w prawym górnym rogu ekranu) i wybieramy „edytuj tekst alternatywny”</vt:lpstr>
      <vt:lpstr>W aplikacji mobilnej również działa opcja automatycznego generowania tekstu alternatywnego</vt:lpstr>
      <vt:lpstr>Instagram</vt:lpstr>
      <vt:lpstr>By dodać tekst alternatywny do zdjęcia w poście klikamy w przycisk „Dalej”, a następnie wybieramy opcję „Dostępność”</vt:lpstr>
      <vt:lpstr>W polu „wpisz tekst alternatywny” wpisujemy tekst i klikamy „Udostępnij”</vt:lpstr>
      <vt:lpstr>By poprawić tekst alternatywny lub dodać go do starszych zdjęć klikamy w przycisk „więcej opcji” (ikonę trzech kropek w prawym górnym rogu opublikowanego posta) i wybieramy „Edytuj”</vt:lpstr>
      <vt:lpstr>Na urządzeniu mobilnym w przeglądarce klikamy przycisk „Dalej” i wybieramy opcję „Ustawienia zaawansowane”</vt:lpstr>
      <vt:lpstr>Wybieramy opcję „Dostępność” i w polu edycji „Wpisz tekst alternatywny” dodajemy opis. Uwaga! Na urządzeniu mobilnym w przeglądarce nie ma możliwości zmiany dodanego tekstu! Opcja ta dostępna jest jedynie w aplikacji mobilnej</vt:lpstr>
      <vt:lpstr>W aplikacji teksty alternatywne dodaje się tak samo jak na przeglądarce w telefonie. By tekst dodać do starszego posta lub poprawić klikamy przycisk więcej działań dla tego posta (ikonka trzech białych kropek ustawionych pionowo w prawym górnym rogu posta) i wybieramy „edytuj”</vt:lpstr>
      <vt:lpstr>Następnie w prawym dolnym rogu grafiki klikamy przycisk „Edytuj tekst alternatywny”</vt:lpstr>
      <vt:lpstr>Twitter</vt:lpstr>
      <vt:lpstr>Po dodaniu posta z grafiką klikamy przycisk „edit” w prawym dolnym rogu posta</vt:lpstr>
      <vt:lpstr>Następnie w panelu „edit image description” wybieramy opcję „ALT”</vt:lpstr>
      <vt:lpstr>W polu edycji „alt text” dodajemy opis i klikamy przycisk „Save”</vt:lpstr>
      <vt:lpstr>Po dodaniu tekstu w lewym dolnym rogu grafiki pojawia się przycisk „ALT”. Po kliknięciu w niego pojawia się okno prezentujące dodany tekst alternatywny</vt:lpstr>
      <vt:lpstr>Na urządzeniu mobilnym w przeglądarce by dodać post klikamy przycisk „add a new tweet” (ikonka pióra z plusem wewnątrz niebieskiego koła w prawym dolnym rogu ekranu)</vt:lpstr>
      <vt:lpstr>Po dodaniu grafiki klikamy przycisk „edit media” (ikonka pędzla wewnątrz czarnego koła). Pozostałe czynności wykonujemy tak samo jak przy korzystaniu z portalu w przeglądarce na komputerze</vt:lpstr>
      <vt:lpstr>W aplikacji mobilnej dodajemy post klikając przycisk „Nowy tweet” (ikonka białego plusa w niebieskim kole w prawym dolnym rogu ekranu)</vt:lpstr>
      <vt:lpstr>Tekst alternatywny dodajemy klikając na grafikę i wybierając przycisk „dodać tekst alt” (ikonka kwadratu z napisem alt w środku) Uwaga! Opcja zmiany tekstów alternatywnych dostępna jest dopiero po wykupieniu subskrypcji Twitter Blue!</vt:lpstr>
      <vt:lpstr>Podobnie jak w przypadku obsługi w przeglądarce dodanie alta sygnalizowane będzie przez pojawienie się przycisku „ALT” w lewym dolnym rogu grafiki</vt:lpstr>
      <vt:lpstr>LinkedIn</vt:lpstr>
      <vt:lpstr>Po dodaniu grafiki w panelu edit your photo klikamy przycisk ,,Alt. Text”</vt:lpstr>
      <vt:lpstr>W polu edycji „Write a description of the photo for people who have trouble seeing it” wpisujemy tekst alternatywny i klikamy przycisk save. Uwaga! Pole edycji ma ograniczenie do 1000 znaków!</vt:lpstr>
      <vt:lpstr>By poprawić tekst alternatywny lub dodać go do starszych postów klikamy przycisk „open control menu” (ikonka trzech kropek w prawym górnym rogu posta) i wybieramy „Edit post”</vt:lpstr>
      <vt:lpstr>LinkedIn daje możliwość dodawania tekstów alternatywnych na urządzeniu mobilnym jedynie przy użyciu aplikacji</vt:lpstr>
      <vt:lpstr>By dodać tekst alternatywny w aplikacji klikamy przycisk „Alternatywny tekst” (wizualnie ALT)</vt:lpstr>
      <vt:lpstr>Wpisujemy alt w polu edycji „Dodaj opis dotyczący tego obrazu dla osób, które mogą mieć trudności z wyświetleniem treści” Uwaga! w aplikacji mobilnej nie ma możliwości zmiany w opublikowanym poście!</vt:lpstr>
      <vt:lpstr>Dziękuję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Dodawanie tekstów alternatywnych do grafik na portalach społecznościowych</dc:title>
  <dc:creator>Sławomir Mirski</dc:creator>
  <cp:lastModifiedBy>Rafał Socha</cp:lastModifiedBy>
  <cp:revision>39</cp:revision>
  <dcterms:created xsi:type="dcterms:W3CDTF">2023-05-15T06:23:13Z</dcterms:created>
  <dcterms:modified xsi:type="dcterms:W3CDTF">2023-05-16T16:32:43Z</dcterms:modified>
</cp:coreProperties>
</file>