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Łącznik prostoliniow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oliniow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264B5AB-19E0-45D0-A9A2-241D246A10CB}" type="datetimeFigureOut">
              <a:rPr lang="pl-PL" smtClean="0"/>
              <a:t>2014-11-17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8FC679B-3EF2-485E-B55D-97A0F5564548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oliniow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Łącznik prostoliniow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56631" y="4869160"/>
            <a:ext cx="8458200" cy="1222375"/>
          </a:xfrm>
        </p:spPr>
        <p:txBody>
          <a:bodyPr>
            <a:normAutofit/>
          </a:bodyPr>
          <a:lstStyle/>
          <a:p>
            <a:r>
              <a:rPr lang="pl-PL" sz="2400" dirty="0" smtClean="0"/>
              <a:t>Mgr Klaudia Czapla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sz="2700" dirty="0" smtClean="0"/>
              <a:t>katolicki uniwersytet lubelski </a:t>
            </a:r>
            <a:r>
              <a:rPr lang="pl-PL" sz="2700" dirty="0" err="1" smtClean="0"/>
              <a:t>jana</a:t>
            </a:r>
            <a:r>
              <a:rPr lang="pl-PL" sz="2700" dirty="0" smtClean="0"/>
              <a:t> </a:t>
            </a:r>
            <a:r>
              <a:rPr lang="pl-PL" sz="2700" dirty="0" err="1" smtClean="0"/>
              <a:t>pawła</a:t>
            </a:r>
            <a:r>
              <a:rPr lang="pl-PL" sz="2700" dirty="0" smtClean="0"/>
              <a:t> II</a:t>
            </a:r>
            <a:endParaRPr lang="pl-PL" sz="27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r>
              <a:rPr lang="pl-PL" sz="16000" b="1" dirty="0" smtClean="0"/>
              <a:t>Praca magisterska </a:t>
            </a:r>
            <a:r>
              <a:rPr lang="pl-PL" sz="16000" b="1" dirty="0" err="1" smtClean="0"/>
              <a:t>pt</a:t>
            </a:r>
            <a:r>
              <a:rPr lang="pl-PL" sz="16000" b="1" dirty="0" smtClean="0"/>
              <a:t>: </a:t>
            </a:r>
          </a:p>
          <a:p>
            <a:pPr algn="ctr"/>
            <a:r>
              <a:rPr lang="pl-PL" sz="16000" b="1" dirty="0" smtClean="0"/>
              <a:t>Potrzeby </a:t>
            </a:r>
            <a:r>
              <a:rPr lang="pl-PL" sz="16000" b="1" dirty="0"/>
              <a:t>seksualne i samoocena seksualna</a:t>
            </a:r>
          </a:p>
          <a:p>
            <a:pPr algn="ctr"/>
            <a:r>
              <a:rPr lang="pl-PL" sz="16000" b="1" dirty="0"/>
              <a:t> a przejawy </a:t>
            </a:r>
            <a:r>
              <a:rPr lang="pl-PL" sz="16000" b="1" dirty="0" err="1"/>
              <a:t>zachowań</a:t>
            </a:r>
            <a:r>
              <a:rPr lang="pl-PL" sz="16000" b="1" dirty="0"/>
              <a:t> seksualnych </a:t>
            </a:r>
          </a:p>
          <a:p>
            <a:pPr algn="ctr"/>
            <a:r>
              <a:rPr lang="pl-PL" sz="16000" b="1" dirty="0"/>
              <a:t>u młodych osób z mózgowym porażeniem dziecięcym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5414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promotor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pl-PL" dirty="0" smtClean="0"/>
          </a:p>
          <a:p>
            <a:pPr marL="0" indent="0" algn="ctr">
              <a:buNone/>
            </a:pPr>
            <a:endParaRPr lang="pl-PL" dirty="0"/>
          </a:p>
          <a:p>
            <a:pPr marL="0" indent="0" algn="ctr">
              <a:buNone/>
            </a:pPr>
            <a:r>
              <a:rPr lang="pl-PL" b="1" dirty="0" smtClean="0"/>
              <a:t>Sz. P. </a:t>
            </a:r>
            <a:r>
              <a:rPr lang="pl-PL" b="1" smtClean="0"/>
              <a:t>dr hab. Wojciech </a:t>
            </a:r>
            <a:r>
              <a:rPr lang="pl-PL" b="1" dirty="0" smtClean="0"/>
              <a:t>Otrębski, prof. KUL</a:t>
            </a:r>
          </a:p>
          <a:p>
            <a:pPr marL="0" indent="0" algn="ctr">
              <a:buNone/>
            </a:pPr>
            <a:r>
              <a:rPr lang="pl-PL" b="1" dirty="0" smtClean="0"/>
              <a:t>Katolicki Uniwersytet Lubelski Jana Pawła II</a:t>
            </a:r>
          </a:p>
          <a:p>
            <a:pPr marL="0" indent="0" algn="ctr">
              <a:buNone/>
            </a:pPr>
            <a:r>
              <a:rPr lang="pl-PL" b="1" dirty="0" smtClean="0"/>
              <a:t>Katedra Psychologii Rehabilitacji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4211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Cel badań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800" dirty="0" smtClean="0"/>
              <a:t>Przedmiot  zainteresowań to: Potrzeby </a:t>
            </a:r>
            <a:r>
              <a:rPr lang="pl-PL" sz="2800" dirty="0"/>
              <a:t>seksualne i samoocena seksualna </a:t>
            </a:r>
            <a:r>
              <a:rPr lang="pl-PL" sz="2800" dirty="0" smtClean="0"/>
              <a:t>a </a:t>
            </a:r>
            <a:r>
              <a:rPr lang="pl-PL" sz="2800" dirty="0"/>
              <a:t>przejawy </a:t>
            </a:r>
            <a:r>
              <a:rPr lang="pl-PL" sz="2800" dirty="0" err="1"/>
              <a:t>zachowań</a:t>
            </a:r>
            <a:r>
              <a:rPr lang="pl-PL" sz="2800" dirty="0"/>
              <a:t> seksualnych </a:t>
            </a:r>
            <a:r>
              <a:rPr lang="pl-PL" sz="2800" dirty="0" smtClean="0"/>
              <a:t>u </a:t>
            </a:r>
            <a:r>
              <a:rPr lang="pl-PL" sz="2800" dirty="0"/>
              <a:t>młodych osób z mózgowym porażeniem dziecięcym </a:t>
            </a:r>
          </a:p>
          <a:p>
            <a:pPr marL="0" indent="0" algn="ctr">
              <a:buNone/>
            </a:pPr>
            <a:r>
              <a:rPr lang="pl-PL" sz="2800" dirty="0" smtClean="0"/>
              <a:t>A w związku z tym cel projektu </a:t>
            </a:r>
            <a:r>
              <a:rPr lang="pl-PL" sz="2800" dirty="0"/>
              <a:t>badawczego </a:t>
            </a:r>
            <a:r>
              <a:rPr lang="pl-PL" sz="2800" dirty="0" smtClean="0"/>
              <a:t>stanowiło zbadanie zróżnicowania </a:t>
            </a:r>
            <a:r>
              <a:rPr lang="pl-PL" sz="2800" dirty="0"/>
              <a:t>w zakresie przejawów </a:t>
            </a:r>
            <a:r>
              <a:rPr lang="pl-PL" sz="2800" dirty="0" err="1"/>
              <a:t>zachowań</a:t>
            </a:r>
            <a:r>
              <a:rPr lang="pl-PL" sz="2800" dirty="0"/>
              <a:t> seksualnych u młodych osób z mózgowym porażeniem dziecięcym charakteryzujących się różnym poziomem samooceny i potrzeb seksualnych</a:t>
            </a:r>
          </a:p>
        </p:txBody>
      </p:sp>
    </p:spTree>
    <p:extLst>
      <p:ext uri="{BB962C8B-B14F-4D97-AF65-F5344CB8AC3E}">
        <p14:creationId xmlns:p14="http://schemas.microsoft.com/office/powerpoint/2010/main" val="30198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Główne pytanie BADAWCZE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pl-PL" sz="4000" dirty="0"/>
              <a:t>Jakie różnice w przejawach </a:t>
            </a:r>
            <a:r>
              <a:rPr lang="pl-PL" sz="4000" dirty="0" err="1"/>
              <a:t>zachowań</a:t>
            </a:r>
            <a:r>
              <a:rPr lang="pl-PL" sz="4000" dirty="0"/>
              <a:t> seksualnych występują u młodych osób z mózgowym  porażeniem dziecięcym charakteryzujących się różnym poziomem samooceny (seksualnej) i potrzeb seksualnych?</a:t>
            </a:r>
          </a:p>
        </p:txBody>
      </p:sp>
    </p:spTree>
    <p:extLst>
      <p:ext uri="{BB962C8B-B14F-4D97-AF65-F5344CB8AC3E}">
        <p14:creationId xmlns:p14="http://schemas.microsoft.com/office/powerpoint/2010/main" val="344464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Metody badawcze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1. Arkusz Indywidualny</a:t>
            </a:r>
          </a:p>
          <a:p>
            <a:r>
              <a:rPr lang="pl-PL" dirty="0" smtClean="0"/>
              <a:t>2. </a:t>
            </a:r>
            <a:r>
              <a:rPr lang="x-none"/>
              <a:t>Skala do badania potrzeb seksualnych </a:t>
            </a:r>
            <a:r>
              <a:rPr lang="pl-PL" dirty="0"/>
              <a:t>(</a:t>
            </a:r>
            <a:r>
              <a:rPr lang="x-none" smtClean="0"/>
              <a:t>modyfikacja </a:t>
            </a:r>
            <a:r>
              <a:rPr lang="x-none"/>
              <a:t>własna</a:t>
            </a:r>
            <a:r>
              <a:rPr lang="pl-PL" dirty="0"/>
              <a:t>) </a:t>
            </a:r>
            <a:endParaRPr lang="pl-PL" dirty="0" smtClean="0"/>
          </a:p>
          <a:p>
            <a:r>
              <a:rPr lang="pl-PL" dirty="0" smtClean="0"/>
              <a:t>3. </a:t>
            </a:r>
            <a:r>
              <a:rPr lang="x-none" smtClean="0"/>
              <a:t>Skala </a:t>
            </a:r>
            <a:r>
              <a:rPr lang="x-none"/>
              <a:t>do badania samooceny seksualnej </a:t>
            </a:r>
            <a:r>
              <a:rPr lang="pl-PL" dirty="0"/>
              <a:t>(</a:t>
            </a:r>
            <a:r>
              <a:rPr lang="x-none"/>
              <a:t>modyfikacja własna</a:t>
            </a:r>
            <a:r>
              <a:rPr lang="pl-PL" dirty="0"/>
              <a:t>) </a:t>
            </a:r>
            <a:endParaRPr lang="pl-PL" dirty="0" smtClean="0"/>
          </a:p>
          <a:p>
            <a:r>
              <a:rPr lang="pl-PL" dirty="0" smtClean="0"/>
              <a:t>4. </a:t>
            </a:r>
            <a:r>
              <a:rPr lang="x-none"/>
              <a:t>Skala do badania przejawów zachowań seksualnych osób z mózgowym porażeniem dziecięcym </a:t>
            </a:r>
            <a:r>
              <a:rPr lang="pl-PL" dirty="0" smtClean="0"/>
              <a:t>(Czapla, Otrębski, 2013)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9850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dirty="0" smtClean="0"/>
              <a:t>Wnioski z badań, praktyczne wykorzystanie, sugestie dalszych badań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sz="2400" dirty="0" smtClean="0"/>
              <a:t>młode </a:t>
            </a:r>
            <a:r>
              <a:rPr lang="pl-PL" sz="2400" dirty="0"/>
              <a:t>osoby z mózgowym porażeniem dziecięcym są aktywne </a:t>
            </a:r>
            <a:r>
              <a:rPr lang="pl-PL" sz="2400" dirty="0" smtClean="0"/>
              <a:t>seksualnie</a:t>
            </a:r>
          </a:p>
          <a:p>
            <a:r>
              <a:rPr lang="pl-PL" sz="2400" dirty="0" smtClean="0"/>
              <a:t> samoocena i potrzeby seksualne w dużej mierze warunkują aktywność seksualną badanych - osób </a:t>
            </a:r>
            <a:r>
              <a:rPr lang="pl-PL" sz="2400" dirty="0"/>
              <a:t>z niskimi wynikami w zakresie samooceny i potrzeb seksualnych jest niemalże dwukrotnie więcej niż tych z </a:t>
            </a:r>
            <a:r>
              <a:rPr lang="pl-PL" sz="2400" dirty="0" smtClean="0"/>
              <a:t>wysokimi</a:t>
            </a:r>
          </a:p>
          <a:p>
            <a:r>
              <a:rPr lang="pl-PL" sz="2400" dirty="0" smtClean="0"/>
              <a:t>Badania te </a:t>
            </a:r>
            <a:r>
              <a:rPr lang="pl-PL" sz="2400" dirty="0"/>
              <a:t>poszerzają dotychczasowy stan </a:t>
            </a:r>
            <a:r>
              <a:rPr lang="pl-PL" sz="2400" dirty="0" smtClean="0"/>
              <a:t>wiedzy </a:t>
            </a:r>
            <a:r>
              <a:rPr lang="pl-PL" sz="2400" dirty="0" err="1" smtClean="0"/>
              <a:t>nt</a:t>
            </a:r>
            <a:r>
              <a:rPr lang="pl-PL" sz="2400" dirty="0" smtClean="0"/>
              <a:t> seksualności osób niepełnosprawnych (wartość poznawcza)</a:t>
            </a:r>
          </a:p>
          <a:p>
            <a:r>
              <a:rPr lang="pl-PL" sz="2400" dirty="0" smtClean="0"/>
              <a:t>Co więcej mogą </a:t>
            </a:r>
            <a:r>
              <a:rPr lang="pl-PL" sz="2400" dirty="0"/>
              <a:t>przyczynić się do poprawy rehabilitacji seksualnej tych </a:t>
            </a:r>
            <a:r>
              <a:rPr lang="pl-PL" sz="2400" dirty="0" smtClean="0"/>
              <a:t>osób (wartość aplikacyjna)</a:t>
            </a:r>
          </a:p>
          <a:p>
            <a:r>
              <a:rPr lang="pl-PL" sz="2400" dirty="0" smtClean="0"/>
              <a:t>Nadal pozostaje wiele zmiennych w intymnej sferze ludzkiego życia, które nie zostały zbadane u osób niepełnosprawnych, dlatego warto podejmować kolejne inicjatywy badawcze i pogłębiać wiedzę na temat seksualności oraz analizować jaką rolę wybrane czynniki psychospołeczne (m in postawy wobec seksualności, relacje interpersonalne, samoocena globalna, poczucie bycia kochanym i wiele innych) odgrywają w życiu seksualnym osób niepełnosprawnych.</a:t>
            </a:r>
          </a:p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69448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994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</TotalTime>
  <Words>320</Words>
  <Application>Microsoft Office PowerPoint</Application>
  <PresentationFormat>Pokaz na ekranie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Wędrówka</vt:lpstr>
      <vt:lpstr>Mgr Klaudia Czapla katolicki uniwersytet lubelski jana pawła II</vt:lpstr>
      <vt:lpstr>promotor</vt:lpstr>
      <vt:lpstr>Cel badań</vt:lpstr>
      <vt:lpstr>Główne pytanie BADAWCZE</vt:lpstr>
      <vt:lpstr>Metody badawcze</vt:lpstr>
      <vt:lpstr>Wnioski z badań, praktyczne wykorzystanie, sugestie dalszych badań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Klaudia Czapla katolicki uniwersytet lubelski jana pawła II</dc:title>
  <dc:creator>Klaudia</dc:creator>
  <cp:lastModifiedBy>Klaudia</cp:lastModifiedBy>
  <cp:revision>6</cp:revision>
  <dcterms:created xsi:type="dcterms:W3CDTF">2014-11-17T18:51:33Z</dcterms:created>
  <dcterms:modified xsi:type="dcterms:W3CDTF">2014-11-17T20:06:20Z</dcterms:modified>
</cp:coreProperties>
</file>