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54" r:id="rId1"/>
  </p:sldMasterIdLst>
  <p:notesMasterIdLst>
    <p:notesMasterId r:id="rId7"/>
  </p:notesMasterIdLst>
  <p:handoutMasterIdLst>
    <p:handoutMasterId r:id="rId8"/>
  </p:handoutMasterIdLst>
  <p:sldIdLst>
    <p:sldId id="256" r:id="rId2"/>
    <p:sldId id="266" r:id="rId3"/>
    <p:sldId id="268" r:id="rId4"/>
    <p:sldId id="269" r:id="rId5"/>
    <p:sldId id="267" r:id="rId6"/>
  </p:sldIdLst>
  <p:sldSz cx="9144000" cy="6858000" type="screen4x3"/>
  <p:notesSz cx="6669088" cy="9926638"/>
  <p:custDataLst>
    <p:tags r:id="rId9"/>
  </p:custDataLst>
  <p:defaultTextStyle>
    <a:defPPr>
      <a:defRPr lang="en-US"/>
    </a:defPPr>
    <a:lvl1pPr algn="l" rtl="0" fontAlgn="base">
      <a:spcBef>
        <a:spcPct val="30000"/>
      </a:spcBef>
      <a:spcAft>
        <a:spcPct val="20000"/>
      </a:spcAft>
      <a:buClr>
        <a:schemeClr val="accent2"/>
      </a:buClr>
      <a:buFont typeface="Wingdings" pitchFamily="2" charset="2"/>
      <a:defRPr sz="1600"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20000"/>
      </a:spcAft>
      <a:buClr>
        <a:schemeClr val="accent2"/>
      </a:buClr>
      <a:buFont typeface="Wingdings" pitchFamily="2" charset="2"/>
      <a:defRPr sz="1600"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20000"/>
      </a:spcAft>
      <a:buClr>
        <a:schemeClr val="accent2"/>
      </a:buClr>
      <a:buFont typeface="Wingdings" pitchFamily="2" charset="2"/>
      <a:defRPr sz="1600"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20000"/>
      </a:spcAft>
      <a:buClr>
        <a:schemeClr val="accent2"/>
      </a:buClr>
      <a:buFont typeface="Wingdings" pitchFamily="2" charset="2"/>
      <a:defRPr sz="1600"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20000"/>
      </a:spcAft>
      <a:buClr>
        <a:schemeClr val="accent2"/>
      </a:buClr>
      <a:buFont typeface="Wingdings" pitchFamily="2" charset="2"/>
      <a:defRPr sz="1600"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600"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600"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600"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600" b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hiddenSlides="1" scaleToFitPaper="1"/>
  <p:clrMru>
    <a:srgbClr val="003399"/>
    <a:srgbClr val="158983"/>
    <a:srgbClr val="CC0000"/>
    <a:srgbClr val="FFCC00"/>
    <a:srgbClr val="009933"/>
    <a:srgbClr val="3366AA"/>
    <a:srgbClr val="6996C8"/>
    <a:srgbClr val="96B4D7"/>
    <a:srgbClr val="C3D7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4355" autoAdjust="0"/>
    <p:restoredTop sz="89267" autoAdjust="0"/>
  </p:normalViewPr>
  <p:slideViewPr>
    <p:cSldViewPr snapToObjects="1" showGuides="1">
      <p:cViewPr varScale="1">
        <p:scale>
          <a:sx n="82" d="100"/>
          <a:sy n="82" d="100"/>
        </p:scale>
        <p:origin x="-1722" y="-84"/>
      </p:cViewPr>
      <p:guideLst>
        <p:guide orient="horz" pos="1071"/>
        <p:guide orient="horz" pos="3702"/>
        <p:guide orient="horz" pos="890"/>
        <p:guide orient="horz" pos="3974"/>
        <p:guide pos="2880"/>
        <p:guide pos="249"/>
        <p:guide pos="5511"/>
        <p:guide pos="4195"/>
        <p:guide pos="156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tags" Target="tags/tag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b="0"/>
            </a:lvl1pPr>
          </a:lstStyle>
          <a:p>
            <a:endParaRPr lang="en-GB"/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8250" y="0"/>
            <a:ext cx="2890838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b="0"/>
            </a:lvl1pPr>
          </a:lstStyle>
          <a:p>
            <a:endParaRPr lang="en-GB"/>
          </a:p>
        </p:txBody>
      </p:sp>
      <p:sp>
        <p:nvSpPr>
          <p:cNvPr id="675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890838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b="0"/>
            </a:lvl1pPr>
          </a:lstStyle>
          <a:p>
            <a:endParaRPr lang="en-GB"/>
          </a:p>
        </p:txBody>
      </p:sp>
      <p:sp>
        <p:nvSpPr>
          <p:cNvPr id="675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8250" y="9429750"/>
            <a:ext cx="2890838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b="0"/>
            </a:lvl1pPr>
          </a:lstStyle>
          <a:p>
            <a:fld id="{B6AEF948-DF13-4D81-A864-843BADF70D55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60515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b="0"/>
            </a:lvl1pPr>
          </a:lstStyle>
          <a:p>
            <a:endParaRPr lang="en-US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6663" y="0"/>
            <a:ext cx="2890837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b="0"/>
            </a:lvl1pPr>
          </a:lstStyle>
          <a:p>
            <a:endParaRPr lang="en-US"/>
          </a:p>
        </p:txBody>
      </p:sp>
      <p:sp>
        <p:nvSpPr>
          <p:cNvPr id="21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52488" y="744538"/>
            <a:ext cx="4965700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15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66750" y="4713288"/>
            <a:ext cx="5335588" cy="446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Textmasterformate durch Klicken bearbeiten</a:t>
            </a:r>
          </a:p>
          <a:p>
            <a:pPr lvl="1"/>
            <a:r>
              <a:rPr lang="en-US" smtClean="0"/>
              <a:t>Zweite Ebene</a:t>
            </a:r>
          </a:p>
          <a:p>
            <a:pPr lvl="2"/>
            <a:r>
              <a:rPr lang="en-US" smtClean="0"/>
              <a:t>Dritte Ebene</a:t>
            </a:r>
          </a:p>
          <a:p>
            <a:pPr lvl="3"/>
            <a:r>
              <a:rPr lang="en-US" smtClean="0"/>
              <a:t>Vierte Ebene</a:t>
            </a:r>
          </a:p>
          <a:p>
            <a:pPr lvl="4"/>
            <a:r>
              <a:rPr lang="en-US" smtClean="0"/>
              <a:t>Fünfte Ebene</a:t>
            </a:r>
          </a:p>
        </p:txBody>
      </p:sp>
      <p:sp>
        <p:nvSpPr>
          <p:cNvPr id="215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890838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b="0"/>
            </a:lvl1pPr>
          </a:lstStyle>
          <a:p>
            <a:endParaRPr lang="en-US"/>
          </a:p>
        </p:txBody>
      </p:sp>
      <p:sp>
        <p:nvSpPr>
          <p:cNvPr id="215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6663" y="9428163"/>
            <a:ext cx="2890837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b="0"/>
            </a:lvl1pPr>
          </a:lstStyle>
          <a:p>
            <a:fld id="{786BE8AF-82E5-44AF-A9EE-D751D109A44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2918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6BE8AF-82E5-44AF-A9EE-D751D109A442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7939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056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584575" y="2208213"/>
            <a:ext cx="5164138" cy="365125"/>
          </a:xfrm>
        </p:spPr>
        <p:txBody>
          <a:bodyPr rIns="0"/>
          <a:lstStyle>
            <a:lvl1pPr>
              <a:defRPr sz="2400">
                <a:solidFill>
                  <a:schemeClr val="folHlink"/>
                </a:solidFill>
              </a:defRPr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109056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584575" y="2852738"/>
            <a:ext cx="5170488" cy="244475"/>
          </a:xfrm>
        </p:spPr>
        <p:txBody>
          <a:bodyPr/>
          <a:lstStyle>
            <a:lvl1pPr>
              <a:defRPr>
                <a:solidFill>
                  <a:schemeClr val="folHlink"/>
                </a:solidFill>
              </a:defRPr>
            </a:lvl1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1090564" name="Line 4"/>
          <p:cNvSpPr>
            <a:spLocks noChangeShapeType="1"/>
          </p:cNvSpPr>
          <p:nvPr/>
        </p:nvSpPr>
        <p:spPr bwMode="auto">
          <a:xfrm>
            <a:off x="3584575" y="2708275"/>
            <a:ext cx="5170488" cy="0"/>
          </a:xfrm>
          <a:prstGeom prst="line">
            <a:avLst/>
          </a:prstGeom>
          <a:noFill/>
          <a:ln w="19050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1090568" name="Line 8"/>
          <p:cNvSpPr>
            <a:spLocks noChangeShapeType="1"/>
          </p:cNvSpPr>
          <p:nvPr/>
        </p:nvSpPr>
        <p:spPr bwMode="auto">
          <a:xfrm flipH="1">
            <a:off x="395288" y="6453188"/>
            <a:ext cx="8351837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1090569" name="Text Box 9"/>
          <p:cNvSpPr txBox="1">
            <a:spLocks noChangeArrowheads="1"/>
          </p:cNvSpPr>
          <p:nvPr/>
        </p:nvSpPr>
        <p:spPr bwMode="auto">
          <a:xfrm>
            <a:off x="7524750" y="6556375"/>
            <a:ext cx="1219200" cy="182563"/>
          </a:xfrm>
          <a:prstGeom prst="rect">
            <a:avLst/>
          </a:prstGeom>
          <a:noFill/>
          <a:ln w="38100">
            <a:noFill/>
            <a:miter lim="800000"/>
            <a:headEnd/>
            <a:tailEnd type="none" w="med" len="sm"/>
          </a:ln>
          <a:effectLst/>
        </p:spPr>
        <p:txBody>
          <a:bodyPr lIns="0" tIns="0" rIns="0" bIns="0">
            <a:spAutoFit/>
          </a:bodyPr>
          <a:lstStyle/>
          <a:p>
            <a:pPr algn="r" defTabSz="1042988">
              <a:spcBef>
                <a:spcPct val="0"/>
              </a:spcBef>
              <a:spcAft>
                <a:spcPct val="30000"/>
              </a:spcAft>
              <a:buClrTx/>
              <a:buFontTx/>
              <a:buNone/>
            </a:pPr>
            <a:r>
              <a:rPr lang="de-DE" sz="1200" b="0">
                <a:solidFill>
                  <a:srgbClr val="838281"/>
                </a:solidFill>
              </a:rPr>
              <a:t> </a:t>
            </a:r>
            <a:fld id="{E54A903A-14E1-4E1D-A6D0-A4A8B1CC0B84}" type="slidenum">
              <a:rPr lang="de-DE" sz="1200" b="0">
                <a:solidFill>
                  <a:srgbClr val="838281"/>
                </a:solidFill>
              </a:rPr>
              <a:pPr algn="r" defTabSz="1042988">
                <a:spcBef>
                  <a:spcPct val="0"/>
                </a:spcBef>
                <a:spcAft>
                  <a:spcPct val="30000"/>
                </a:spcAft>
                <a:buClrTx/>
                <a:buFontTx/>
                <a:buNone/>
              </a:pPr>
              <a:t>‹#›</a:t>
            </a:fld>
            <a:endParaRPr lang="de-DE" sz="1200" b="0">
              <a:solidFill>
                <a:srgbClr val="838281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57975" y="115888"/>
            <a:ext cx="2085975" cy="5761037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395288" y="115888"/>
            <a:ext cx="6110287" cy="5761037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9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95288" y="115888"/>
            <a:ext cx="8348662" cy="7921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0" tIns="0" rIns="287354" bIns="0" numCol="1" anchor="b" anchorCtr="0" compatLnSpc="1">
            <a:prstTxWarp prst="textNoShape">
              <a:avLst/>
            </a:prstTxWarp>
          </a:bodyPr>
          <a:lstStyle/>
          <a:p>
            <a:pPr lvl="0"/>
            <a:endParaRPr lang="de-DE" smtClean="0"/>
          </a:p>
        </p:txBody>
      </p:sp>
      <p:sp>
        <p:nvSpPr>
          <p:cNvPr id="1089540" name="Line 4"/>
          <p:cNvSpPr>
            <a:spLocks noChangeShapeType="1"/>
          </p:cNvSpPr>
          <p:nvPr/>
        </p:nvSpPr>
        <p:spPr bwMode="auto">
          <a:xfrm flipH="1">
            <a:off x="395288" y="1049338"/>
            <a:ext cx="8351837" cy="0"/>
          </a:xfrm>
          <a:prstGeom prst="line">
            <a:avLst/>
          </a:prstGeom>
          <a:noFill/>
          <a:ln w="19050">
            <a:solidFill>
              <a:schemeClr val="bg2"/>
            </a:solidFill>
            <a:round/>
            <a:headEnd/>
            <a:tailEnd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1089541" name="Line 5"/>
          <p:cNvSpPr>
            <a:spLocks noChangeShapeType="1"/>
          </p:cNvSpPr>
          <p:nvPr/>
        </p:nvSpPr>
        <p:spPr bwMode="auto">
          <a:xfrm flipH="1">
            <a:off x="395288" y="6453188"/>
            <a:ext cx="8351837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1089542" name="Text Box 6"/>
          <p:cNvSpPr txBox="1">
            <a:spLocks noChangeArrowheads="1"/>
          </p:cNvSpPr>
          <p:nvPr/>
        </p:nvSpPr>
        <p:spPr bwMode="auto">
          <a:xfrm>
            <a:off x="7524750" y="6556375"/>
            <a:ext cx="1219200" cy="182563"/>
          </a:xfrm>
          <a:prstGeom prst="rect">
            <a:avLst/>
          </a:prstGeom>
          <a:noFill/>
          <a:ln w="38100">
            <a:noFill/>
            <a:miter lim="800000"/>
            <a:headEnd/>
            <a:tailEnd type="none" w="med" len="sm"/>
          </a:ln>
          <a:effectLst/>
        </p:spPr>
        <p:txBody>
          <a:bodyPr lIns="0" tIns="0" rIns="0" bIns="0">
            <a:spAutoFit/>
          </a:bodyPr>
          <a:lstStyle/>
          <a:p>
            <a:pPr algn="r" defTabSz="1042988">
              <a:spcBef>
                <a:spcPct val="0"/>
              </a:spcBef>
              <a:spcAft>
                <a:spcPct val="30000"/>
              </a:spcAft>
              <a:buClrTx/>
              <a:buFontTx/>
              <a:buNone/>
            </a:pPr>
            <a:r>
              <a:rPr lang="de-DE" sz="1200" b="0">
                <a:solidFill>
                  <a:srgbClr val="838281"/>
                </a:solidFill>
              </a:rPr>
              <a:t> </a:t>
            </a:r>
            <a:fld id="{824DA11B-6001-43F4-9C27-D912BF7C4A70}" type="slidenum">
              <a:rPr lang="de-DE" sz="1200" b="0">
                <a:solidFill>
                  <a:srgbClr val="838281"/>
                </a:solidFill>
              </a:rPr>
              <a:pPr algn="r" defTabSz="1042988">
                <a:spcBef>
                  <a:spcPct val="0"/>
                </a:spcBef>
                <a:spcAft>
                  <a:spcPct val="30000"/>
                </a:spcAft>
                <a:buClrTx/>
                <a:buFontTx/>
                <a:buNone/>
              </a:pPr>
              <a:t>‹#›</a:t>
            </a:fld>
            <a:endParaRPr lang="de-DE" sz="1200" b="0">
              <a:solidFill>
                <a:srgbClr val="838281"/>
              </a:solidFill>
            </a:endParaRPr>
          </a:p>
        </p:txBody>
      </p:sp>
      <p:sp>
        <p:nvSpPr>
          <p:cNvPr id="1089560" name="Rectangle 24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5288" y="1700213"/>
            <a:ext cx="8348662" cy="417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60" r:id="rId3"/>
    <p:sldLayoutId id="2147483661" r:id="rId4"/>
    <p:sldLayoutId id="2147483664" r:id="rId5"/>
    <p:sldLayoutId id="2147483665" r:id="rId6"/>
  </p:sldLayoutIdLst>
  <p:txStyles>
    <p:titleStyle>
      <a:lvl1pPr algn="l" defTabSz="1042988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bg2"/>
          </a:solidFill>
          <a:latin typeface="+mj-lt"/>
          <a:ea typeface="+mj-ea"/>
          <a:cs typeface="+mj-cs"/>
        </a:defRPr>
      </a:lvl1pPr>
      <a:lvl2pPr algn="l" defTabSz="1042988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bg2"/>
          </a:solidFill>
          <a:latin typeface="Arial" charset="0"/>
        </a:defRPr>
      </a:lvl2pPr>
      <a:lvl3pPr algn="l" defTabSz="1042988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bg2"/>
          </a:solidFill>
          <a:latin typeface="Arial" charset="0"/>
        </a:defRPr>
      </a:lvl3pPr>
      <a:lvl4pPr algn="l" defTabSz="1042988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bg2"/>
          </a:solidFill>
          <a:latin typeface="Arial" charset="0"/>
        </a:defRPr>
      </a:lvl4pPr>
      <a:lvl5pPr algn="l" defTabSz="1042988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bg2"/>
          </a:solidFill>
          <a:latin typeface="Arial" charset="0"/>
        </a:defRPr>
      </a:lvl5pPr>
      <a:lvl6pPr marL="457200" algn="l" defTabSz="1042988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bg2"/>
          </a:solidFill>
          <a:latin typeface="Arial" charset="0"/>
        </a:defRPr>
      </a:lvl6pPr>
      <a:lvl7pPr marL="914400" algn="l" defTabSz="1042988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bg2"/>
          </a:solidFill>
          <a:latin typeface="Arial" charset="0"/>
        </a:defRPr>
      </a:lvl7pPr>
      <a:lvl8pPr marL="1371600" algn="l" defTabSz="1042988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bg2"/>
          </a:solidFill>
          <a:latin typeface="Arial" charset="0"/>
        </a:defRPr>
      </a:lvl8pPr>
      <a:lvl9pPr marL="1828800" algn="l" defTabSz="1042988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bg2"/>
          </a:solidFill>
          <a:latin typeface="Arial" charset="0"/>
        </a:defRPr>
      </a:lvl9pPr>
    </p:titleStyle>
    <p:bodyStyle>
      <a:lvl1pPr algn="l" rtl="0" eaLnBrk="1" fontAlgn="base" hangingPunct="1">
        <a:spcBef>
          <a:spcPct val="30000"/>
        </a:spcBef>
        <a:spcAft>
          <a:spcPct val="20000"/>
        </a:spcAft>
        <a:buClr>
          <a:schemeClr val="accent2"/>
        </a:buClr>
        <a:buFont typeface="Wingdings" pitchFamily="2" charset="2"/>
        <a:tabLst>
          <a:tab pos="266700" algn="l"/>
          <a:tab pos="631825" algn="l"/>
          <a:tab pos="981075" algn="l"/>
        </a:tabLst>
        <a:defRPr sz="1600" b="1">
          <a:solidFill>
            <a:schemeClr val="tx1"/>
          </a:solidFill>
          <a:latin typeface="+mn-lt"/>
          <a:ea typeface="+mn-ea"/>
          <a:cs typeface="+mn-cs"/>
        </a:defRPr>
      </a:lvl1pPr>
      <a:lvl2pPr marL="203200" indent="-203200" algn="l" rtl="0" eaLnBrk="1" fontAlgn="base" hangingPunct="1">
        <a:spcBef>
          <a:spcPct val="0"/>
        </a:spcBef>
        <a:spcAft>
          <a:spcPct val="30000"/>
        </a:spcAft>
        <a:buClr>
          <a:schemeClr val="accent2"/>
        </a:buClr>
        <a:buFont typeface="Wingdings" pitchFamily="2" charset="2"/>
        <a:buChar char="§"/>
        <a:tabLst>
          <a:tab pos="266700" algn="l"/>
          <a:tab pos="631825" algn="l"/>
          <a:tab pos="981075" algn="l"/>
        </a:tabLst>
        <a:defRPr sz="1600">
          <a:solidFill>
            <a:schemeClr val="tx1"/>
          </a:solidFill>
          <a:latin typeface="+mn-lt"/>
        </a:defRPr>
      </a:lvl2pPr>
      <a:lvl3pPr marL="406400" indent="-203200" algn="l" rtl="0" eaLnBrk="1" fontAlgn="base" hangingPunct="1">
        <a:spcBef>
          <a:spcPct val="0"/>
        </a:spcBef>
        <a:spcAft>
          <a:spcPct val="30000"/>
        </a:spcAft>
        <a:buClr>
          <a:schemeClr val="accent2"/>
        </a:buClr>
        <a:buFont typeface="Wingdings" pitchFamily="2" charset="2"/>
        <a:buChar char="§"/>
        <a:tabLst>
          <a:tab pos="266700" algn="l"/>
          <a:tab pos="631825" algn="l"/>
          <a:tab pos="981075" algn="l"/>
        </a:tabLst>
        <a:defRPr sz="1600">
          <a:solidFill>
            <a:schemeClr val="tx1"/>
          </a:solidFill>
          <a:latin typeface="+mn-lt"/>
        </a:defRPr>
      </a:lvl3pPr>
      <a:lvl4pPr marL="609600" indent="-203200" algn="l" rtl="0" eaLnBrk="1" fontAlgn="base" hangingPunct="1">
        <a:spcBef>
          <a:spcPct val="0"/>
        </a:spcBef>
        <a:spcAft>
          <a:spcPct val="30000"/>
        </a:spcAft>
        <a:buClr>
          <a:schemeClr val="accent2"/>
        </a:buClr>
        <a:buFont typeface="Wingdings" pitchFamily="2" charset="2"/>
        <a:buChar char="§"/>
        <a:tabLst>
          <a:tab pos="266700" algn="l"/>
          <a:tab pos="631825" algn="l"/>
          <a:tab pos="981075" algn="l"/>
        </a:tabLst>
        <a:defRPr sz="1600">
          <a:solidFill>
            <a:schemeClr val="tx1"/>
          </a:solidFill>
          <a:latin typeface="+mn-lt"/>
        </a:defRPr>
      </a:lvl4pPr>
      <a:lvl5pPr marL="812800" indent="-203200" algn="l" rtl="0" eaLnBrk="1" fontAlgn="base" hangingPunct="1">
        <a:spcBef>
          <a:spcPct val="0"/>
        </a:spcBef>
        <a:spcAft>
          <a:spcPct val="30000"/>
        </a:spcAft>
        <a:buClr>
          <a:schemeClr val="accent2"/>
        </a:buClr>
        <a:buFont typeface="Wingdings" pitchFamily="2" charset="2"/>
        <a:buChar char="§"/>
        <a:tabLst>
          <a:tab pos="266700" algn="l"/>
          <a:tab pos="631825" algn="l"/>
          <a:tab pos="981075" algn="l"/>
        </a:tabLst>
        <a:defRPr sz="1600">
          <a:solidFill>
            <a:schemeClr val="tx1"/>
          </a:solidFill>
          <a:latin typeface="+mn-lt"/>
        </a:defRPr>
      </a:lvl5pPr>
      <a:lvl6pPr marL="1270000" indent="-203200" algn="l" rtl="0" eaLnBrk="1" fontAlgn="base" hangingPunct="1">
        <a:spcBef>
          <a:spcPct val="0"/>
        </a:spcBef>
        <a:spcAft>
          <a:spcPct val="30000"/>
        </a:spcAft>
        <a:buClr>
          <a:schemeClr val="accent2"/>
        </a:buClr>
        <a:buFont typeface="Wingdings" pitchFamily="2" charset="2"/>
        <a:buChar char="§"/>
        <a:tabLst>
          <a:tab pos="266700" algn="l"/>
          <a:tab pos="631825" algn="l"/>
          <a:tab pos="981075" algn="l"/>
        </a:tabLst>
        <a:defRPr sz="1600">
          <a:solidFill>
            <a:schemeClr val="tx1"/>
          </a:solidFill>
          <a:latin typeface="+mn-lt"/>
        </a:defRPr>
      </a:lvl6pPr>
      <a:lvl7pPr marL="1727200" indent="-203200" algn="l" rtl="0" eaLnBrk="1" fontAlgn="base" hangingPunct="1">
        <a:spcBef>
          <a:spcPct val="0"/>
        </a:spcBef>
        <a:spcAft>
          <a:spcPct val="30000"/>
        </a:spcAft>
        <a:buClr>
          <a:schemeClr val="accent2"/>
        </a:buClr>
        <a:buFont typeface="Wingdings" pitchFamily="2" charset="2"/>
        <a:buChar char="§"/>
        <a:tabLst>
          <a:tab pos="266700" algn="l"/>
          <a:tab pos="631825" algn="l"/>
          <a:tab pos="981075" algn="l"/>
        </a:tabLst>
        <a:defRPr sz="1600">
          <a:solidFill>
            <a:schemeClr val="tx1"/>
          </a:solidFill>
          <a:latin typeface="+mn-lt"/>
        </a:defRPr>
      </a:lvl7pPr>
      <a:lvl8pPr marL="2184400" indent="-203200" algn="l" rtl="0" eaLnBrk="1" fontAlgn="base" hangingPunct="1">
        <a:spcBef>
          <a:spcPct val="0"/>
        </a:spcBef>
        <a:spcAft>
          <a:spcPct val="30000"/>
        </a:spcAft>
        <a:buClr>
          <a:schemeClr val="accent2"/>
        </a:buClr>
        <a:buFont typeface="Wingdings" pitchFamily="2" charset="2"/>
        <a:buChar char="§"/>
        <a:tabLst>
          <a:tab pos="266700" algn="l"/>
          <a:tab pos="631825" algn="l"/>
          <a:tab pos="981075" algn="l"/>
        </a:tabLst>
        <a:defRPr sz="1600">
          <a:solidFill>
            <a:schemeClr val="tx1"/>
          </a:solidFill>
          <a:latin typeface="+mn-lt"/>
        </a:defRPr>
      </a:lvl8pPr>
      <a:lvl9pPr marL="2641600" indent="-203200" algn="l" rtl="0" eaLnBrk="1" fontAlgn="base" hangingPunct="1">
        <a:spcBef>
          <a:spcPct val="0"/>
        </a:spcBef>
        <a:spcAft>
          <a:spcPct val="30000"/>
        </a:spcAft>
        <a:buClr>
          <a:schemeClr val="accent2"/>
        </a:buClr>
        <a:buFont typeface="Wingdings" pitchFamily="2" charset="2"/>
        <a:buChar char="§"/>
        <a:tabLst>
          <a:tab pos="266700" algn="l"/>
          <a:tab pos="631825" algn="l"/>
          <a:tab pos="981075" algn="l"/>
        </a:tabLst>
        <a:defRPr sz="16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20.xml"/><Relationship Id="rId13" Type="http://schemas.openxmlformats.org/officeDocument/2006/relationships/tags" Target="../tags/tag25.xml"/><Relationship Id="rId3" Type="http://schemas.openxmlformats.org/officeDocument/2006/relationships/tags" Target="../tags/tag15.xml"/><Relationship Id="rId7" Type="http://schemas.openxmlformats.org/officeDocument/2006/relationships/tags" Target="../tags/tag19.xml"/><Relationship Id="rId12" Type="http://schemas.openxmlformats.org/officeDocument/2006/relationships/tags" Target="../tags/tag24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tags" Target="../tags/tag18.xml"/><Relationship Id="rId11" Type="http://schemas.openxmlformats.org/officeDocument/2006/relationships/tags" Target="../tags/tag23.xml"/><Relationship Id="rId5" Type="http://schemas.openxmlformats.org/officeDocument/2006/relationships/tags" Target="../tags/tag17.xml"/><Relationship Id="rId15" Type="http://schemas.openxmlformats.org/officeDocument/2006/relationships/slideLayout" Target="../slideLayouts/slideLayout3.xml"/><Relationship Id="rId10" Type="http://schemas.openxmlformats.org/officeDocument/2006/relationships/tags" Target="../tags/tag22.xml"/><Relationship Id="rId4" Type="http://schemas.openxmlformats.org/officeDocument/2006/relationships/tags" Target="../tags/tag16.xml"/><Relationship Id="rId9" Type="http://schemas.openxmlformats.org/officeDocument/2006/relationships/tags" Target="../tags/tag21.xml"/><Relationship Id="rId14" Type="http://schemas.openxmlformats.org/officeDocument/2006/relationships/tags" Target="../tags/tag2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6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584574" y="908720"/>
            <a:ext cx="5307906" cy="1664619"/>
          </a:xfrm>
        </p:spPr>
        <p:txBody>
          <a:bodyPr/>
          <a:lstStyle/>
          <a:p>
            <a:pPr algn="just"/>
            <a:r>
              <a:rPr lang="pl-PL" sz="2100" dirty="0" smtClean="0">
                <a:solidFill>
                  <a:schemeClr val="accent1">
                    <a:lumMod val="25000"/>
                  </a:schemeClr>
                </a:solidFill>
              </a:rPr>
              <a:t>Zasada równości i niedyskryminacji osób niepełnosprawnych we współczesnej Konstytucji Rzeczypospolitej Polskiej</a:t>
            </a:r>
            <a:br>
              <a:rPr lang="pl-PL" sz="2100" dirty="0" smtClean="0">
                <a:solidFill>
                  <a:schemeClr val="accent1">
                    <a:lumMod val="25000"/>
                  </a:schemeClr>
                </a:solidFill>
              </a:rPr>
            </a:br>
            <a:r>
              <a:rPr lang="pl-PL" sz="2100" dirty="0" smtClean="0">
                <a:solidFill>
                  <a:schemeClr val="accent1">
                    <a:lumMod val="25000"/>
                  </a:schemeClr>
                </a:solidFill>
              </a:rPr>
              <a:t>i Ustawy Zasadniczej Republiki Federalnej Niemiec</a:t>
            </a:r>
            <a:endParaRPr lang="de-DE" sz="2100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1156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584575" y="2852738"/>
            <a:ext cx="5170488" cy="1440358"/>
          </a:xfrm>
        </p:spPr>
        <p:txBody>
          <a:bodyPr/>
          <a:lstStyle/>
          <a:p>
            <a:r>
              <a:rPr lang="pl-PL" sz="2000" dirty="0">
                <a:solidFill>
                  <a:srgbClr val="003399"/>
                </a:solidFill>
              </a:rPr>
              <a:t>m</a:t>
            </a:r>
            <a:r>
              <a:rPr lang="pl-PL" sz="2000" dirty="0" smtClean="0">
                <a:solidFill>
                  <a:srgbClr val="003399"/>
                </a:solidFill>
              </a:rPr>
              <a:t>gr Radek Rafał Wasilewski</a:t>
            </a:r>
          </a:p>
          <a:p>
            <a:r>
              <a:rPr lang="pl-PL" sz="1400" dirty="0" smtClean="0">
                <a:solidFill>
                  <a:schemeClr val="accent3">
                    <a:lumMod val="50000"/>
                  </a:schemeClr>
                </a:solidFill>
              </a:rPr>
              <a:t>Wydział </a:t>
            </a:r>
            <a:r>
              <a:rPr lang="pl-PL" sz="1400" dirty="0" smtClean="0">
                <a:solidFill>
                  <a:schemeClr val="accent3">
                    <a:lumMod val="50000"/>
                  </a:schemeClr>
                </a:solidFill>
              </a:rPr>
              <a:t>Prawa i Administracji</a:t>
            </a:r>
          </a:p>
          <a:p>
            <a:r>
              <a:rPr lang="pl-PL" sz="1400" dirty="0" smtClean="0">
                <a:solidFill>
                  <a:schemeClr val="accent3">
                    <a:lumMod val="50000"/>
                  </a:schemeClr>
                </a:solidFill>
              </a:rPr>
              <a:t>Uniwersytet Szczeciński w Szczecinie</a:t>
            </a:r>
            <a:endParaRPr lang="de-DE" sz="14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485" y="4808853"/>
            <a:ext cx="1232238" cy="123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C:\Users\Acer\Pictures\logo_WPiA_cie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9771" y="4812904"/>
            <a:ext cx="1224136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391485" y="5373216"/>
            <a:ext cx="8312422" cy="66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 smtClean="0">
                <a:solidFill>
                  <a:schemeClr val="accent2">
                    <a:lumMod val="75000"/>
                  </a:schemeClr>
                </a:solidFill>
              </a:rPr>
              <a:t>Warszawa, 20 listopada </a:t>
            </a:r>
            <a:r>
              <a:rPr lang="pl-PL" dirty="0" smtClean="0">
                <a:solidFill>
                  <a:schemeClr val="accent2">
                    <a:lumMod val="75000"/>
                  </a:schemeClr>
                </a:solidFill>
              </a:rPr>
              <a:t>2014 r.</a:t>
            </a:r>
          </a:p>
          <a:p>
            <a:pPr algn="ctr"/>
            <a:r>
              <a:rPr lang="pl-PL" sz="1400" dirty="0" smtClean="0">
                <a:solidFill>
                  <a:schemeClr val="accent2">
                    <a:lumMod val="75000"/>
                  </a:schemeClr>
                </a:solidFill>
              </a:rPr>
              <a:t>Gala Konkursu „Otwarte Drzwi” 2014 (XI edycja)</a:t>
            </a:r>
            <a:endParaRPr lang="pl-PL" sz="14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008202"/>
            <a:ext cx="1927581" cy="2787914"/>
          </a:xfrm>
          <a:prstGeom prst="rect">
            <a:avLst/>
          </a:prstGeom>
        </p:spPr>
      </p:pic>
      <p:sp>
        <p:nvSpPr>
          <p:cNvPr id="8" name="AutoShape 2"/>
          <p:cNvSpPr>
            <a:spLocks noChangeArrowheads="1"/>
          </p:cNvSpPr>
          <p:nvPr/>
        </p:nvSpPr>
        <p:spPr bwMode="gray">
          <a:xfrm>
            <a:off x="3179433" y="4149080"/>
            <a:ext cx="2736303" cy="1008111"/>
          </a:xfrm>
          <a:prstGeom prst="roundRect">
            <a:avLst>
              <a:gd name="adj" fmla="val 16667"/>
            </a:avLst>
          </a:prstGeom>
          <a:solidFill>
            <a:schemeClr val="accent2">
              <a:lumMod val="75000"/>
            </a:schemeClr>
          </a:solidFill>
          <a:ln w="10795">
            <a:noFill/>
            <a:round/>
            <a:headEnd/>
            <a:tailEnd/>
          </a:ln>
          <a:effectLst/>
          <a:extLst/>
        </p:spPr>
        <p:txBody>
          <a:bodyPr wrap="square" anchor="ctr"/>
          <a:lstStyle/>
          <a:p>
            <a:pPr algn="ctr"/>
            <a:r>
              <a:rPr lang="pl-PL" sz="2000" dirty="0" smtClean="0">
                <a:solidFill>
                  <a:schemeClr val="bg1"/>
                </a:solidFill>
              </a:rPr>
              <a:t>WYRÓŻNIENIE</a:t>
            </a:r>
          </a:p>
          <a:p>
            <a:pPr algn="ctr"/>
            <a:r>
              <a:rPr lang="pl-PL" i="1" dirty="0" smtClean="0">
                <a:solidFill>
                  <a:schemeClr val="bg1"/>
                </a:solidFill>
              </a:rPr>
              <a:t>(r</a:t>
            </a:r>
            <a:r>
              <a:rPr lang="pl-PL" b="1" i="1" dirty="0" smtClean="0">
                <a:solidFill>
                  <a:schemeClr val="bg1"/>
                </a:solidFill>
              </a:rPr>
              <a:t>ehabilitacja społeczna)</a:t>
            </a:r>
            <a:endParaRPr lang="de-DE" b="1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Informacje o pracy</a:t>
            </a:r>
            <a:endParaRPr lang="pl-PL" dirty="0"/>
          </a:p>
        </p:txBody>
      </p:sp>
      <p:sp>
        <p:nvSpPr>
          <p:cNvPr id="3" name="Rechteck 12"/>
          <p:cNvSpPr/>
          <p:nvPr>
            <p:custDataLst>
              <p:tags r:id="rId1"/>
            </p:custDataLst>
          </p:nvPr>
        </p:nvSpPr>
        <p:spPr bwMode="auto">
          <a:xfrm>
            <a:off x="395288" y="1700213"/>
            <a:ext cx="1976437" cy="4176712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vert="horz" wrap="square" lIns="90011" tIns="180023" rIns="90011" bIns="46806" numCol="1" anchor="t" anchorCtr="0" compatLnSpc="1">
            <a:prstTxWarp prst="textNoShape">
              <a:avLst/>
            </a:prstTxWarp>
          </a:bodyPr>
          <a:lstStyle/>
          <a:p>
            <a:pPr algn="ctr">
              <a:tabLst>
                <a:tab pos="266700" algn="l"/>
                <a:tab pos="631825" algn="l"/>
                <a:tab pos="981075" algn="l"/>
              </a:tabLst>
            </a:pPr>
            <a:endParaRPr lang="en-AU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3359150" y="2989263"/>
            <a:ext cx="5389563" cy="642938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  <a:effectLst/>
        </p:spPr>
        <p:txBody>
          <a:bodyPr vert="horz" wrap="square" lIns="90011" tIns="108014" rIns="90011" bIns="46806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30000"/>
              </a:spcBef>
              <a:spcAft>
                <a:spcPct val="20000"/>
              </a:spcAft>
              <a:buClr>
                <a:schemeClr val="accent2"/>
              </a:buClr>
              <a:buFont typeface="Wingdings" pitchFamily="2" charset="2"/>
              <a:tabLst>
                <a:tab pos="266700" algn="l"/>
                <a:tab pos="631825" algn="l"/>
                <a:tab pos="981075" algn="l"/>
              </a:tabLst>
              <a:defRPr sz="16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032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2pPr>
            <a:lvl3pPr marL="4064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3pPr>
            <a:lvl4pPr marL="6096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4pPr>
            <a:lvl5pPr marL="8128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5pPr>
            <a:lvl6pPr marL="12700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6pPr>
            <a:lvl7pPr marL="17272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7pPr>
            <a:lvl8pPr marL="21844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8pPr>
            <a:lvl9pPr marL="26416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marL="203200" indent="-203200">
              <a:buFont typeface="Wingdings" pitchFamily="2" charset="2"/>
              <a:buChar char="§"/>
            </a:pPr>
            <a:r>
              <a:rPr lang="pl-PL" b="0" dirty="0" smtClean="0"/>
              <a:t>24 czerwca 2014 r.</a:t>
            </a:r>
            <a:endParaRPr lang="de-DE" b="0" dirty="0"/>
          </a:p>
        </p:txBody>
      </p:sp>
      <p:sp>
        <p:nvSpPr>
          <p:cNvPr id="5" name="Rechteck 16"/>
          <p:cNvSpPr/>
          <p:nvPr>
            <p:custDataLst>
              <p:tags r:id="rId3"/>
            </p:custDataLst>
          </p:nvPr>
        </p:nvSpPr>
        <p:spPr bwMode="auto">
          <a:xfrm>
            <a:off x="1382713" y="2989263"/>
            <a:ext cx="1976437" cy="642938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eaLnBrk="0" hangingPunct="0">
              <a:spcAft>
                <a:spcPct val="0"/>
              </a:spcAft>
            </a:pPr>
            <a:r>
              <a:rPr lang="pl-PL" dirty="0" smtClean="0"/>
              <a:t>DATA OBRONY</a:t>
            </a:r>
            <a:endParaRPr lang="en-AU" dirty="0"/>
          </a:p>
        </p:txBody>
      </p:sp>
      <p:sp>
        <p:nvSpPr>
          <p:cNvPr id="6" name="Rectangle 3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359150" y="5092700"/>
            <a:ext cx="5389563" cy="642938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  <a:effectLst/>
        </p:spPr>
        <p:txBody>
          <a:bodyPr vert="horz" wrap="square" lIns="90011" tIns="108014" rIns="90011" bIns="46806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30000"/>
              </a:spcBef>
              <a:spcAft>
                <a:spcPct val="20000"/>
              </a:spcAft>
              <a:buClr>
                <a:schemeClr val="accent2"/>
              </a:buClr>
              <a:buFont typeface="Wingdings" pitchFamily="2" charset="2"/>
              <a:tabLst>
                <a:tab pos="266700" algn="l"/>
                <a:tab pos="631825" algn="l"/>
                <a:tab pos="981075" algn="l"/>
              </a:tabLst>
              <a:defRPr sz="16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032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2pPr>
            <a:lvl3pPr marL="4064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3pPr>
            <a:lvl4pPr marL="6096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4pPr>
            <a:lvl5pPr marL="8128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5pPr>
            <a:lvl6pPr marL="12700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6pPr>
            <a:lvl7pPr marL="17272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7pPr>
            <a:lvl8pPr marL="21844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8pPr>
            <a:lvl9pPr marL="26416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marL="203200" indent="-203200">
              <a:buFont typeface="Wingdings" pitchFamily="2" charset="2"/>
              <a:buChar char="§"/>
            </a:pPr>
            <a:r>
              <a:rPr lang="pl-PL" b="0" dirty="0" smtClean="0"/>
              <a:t>Prawo konstytucyjne,</a:t>
            </a:r>
          </a:p>
          <a:p>
            <a:pPr marL="203200" indent="-203200">
              <a:buFont typeface="Wingdings" pitchFamily="2" charset="2"/>
              <a:buChar char="§"/>
            </a:pPr>
            <a:r>
              <a:rPr lang="pl-PL" b="0" dirty="0" smtClean="0"/>
              <a:t>Prawa człowieka</a:t>
            </a:r>
            <a:endParaRPr lang="de-DE" b="0" dirty="0"/>
          </a:p>
        </p:txBody>
      </p:sp>
      <p:sp>
        <p:nvSpPr>
          <p:cNvPr id="7" name="Rechteck 14"/>
          <p:cNvSpPr/>
          <p:nvPr>
            <p:custDataLst>
              <p:tags r:id="rId5"/>
            </p:custDataLst>
          </p:nvPr>
        </p:nvSpPr>
        <p:spPr bwMode="auto">
          <a:xfrm>
            <a:off x="1382713" y="5092700"/>
            <a:ext cx="1976437" cy="642938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eaLnBrk="0" hangingPunct="0">
              <a:spcAft>
                <a:spcPct val="0"/>
              </a:spcAft>
            </a:pPr>
            <a:r>
              <a:rPr lang="pl-PL" dirty="0" smtClean="0"/>
              <a:t>DZIEDZINY</a:t>
            </a:r>
            <a:endParaRPr lang="en-AU" dirty="0"/>
          </a:p>
        </p:txBody>
      </p:sp>
      <p:sp>
        <p:nvSpPr>
          <p:cNvPr id="8" name="Rectangle 3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3359150" y="4391025"/>
            <a:ext cx="5389563" cy="642938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  <a:effectLst/>
        </p:spPr>
        <p:txBody>
          <a:bodyPr vert="horz" wrap="square" lIns="90011" tIns="108014" rIns="90011" bIns="46806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30000"/>
              </a:spcBef>
              <a:spcAft>
                <a:spcPct val="20000"/>
              </a:spcAft>
              <a:buClr>
                <a:schemeClr val="accent2"/>
              </a:buClr>
              <a:buFont typeface="Wingdings" pitchFamily="2" charset="2"/>
              <a:tabLst>
                <a:tab pos="266700" algn="l"/>
                <a:tab pos="631825" algn="l"/>
                <a:tab pos="981075" algn="l"/>
              </a:tabLst>
              <a:defRPr sz="16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032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2pPr>
            <a:lvl3pPr marL="4064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3pPr>
            <a:lvl4pPr marL="6096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4pPr>
            <a:lvl5pPr marL="8128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5pPr>
            <a:lvl6pPr marL="12700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6pPr>
            <a:lvl7pPr marL="17272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7pPr>
            <a:lvl8pPr marL="21844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8pPr>
            <a:lvl9pPr marL="26416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marL="203200" indent="-203200">
              <a:buFont typeface="Wingdings" pitchFamily="2" charset="2"/>
              <a:buChar char="§"/>
            </a:pPr>
            <a:r>
              <a:rPr lang="pl-PL" b="0" dirty="0" smtClean="0"/>
              <a:t>Prawo</a:t>
            </a:r>
            <a:endParaRPr lang="de-DE" b="0" dirty="0"/>
          </a:p>
        </p:txBody>
      </p:sp>
      <p:sp>
        <p:nvSpPr>
          <p:cNvPr id="9" name="Rechteck 17"/>
          <p:cNvSpPr/>
          <p:nvPr>
            <p:custDataLst>
              <p:tags r:id="rId7"/>
            </p:custDataLst>
          </p:nvPr>
        </p:nvSpPr>
        <p:spPr bwMode="auto">
          <a:xfrm>
            <a:off x="1382713" y="4391025"/>
            <a:ext cx="1976437" cy="642938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eaLnBrk="0" hangingPunct="0">
              <a:spcAft>
                <a:spcPct val="0"/>
              </a:spcAft>
            </a:pPr>
            <a:r>
              <a:rPr lang="pl-PL" dirty="0" smtClean="0"/>
              <a:t>KIERUNEK</a:t>
            </a:r>
            <a:endParaRPr lang="en-AU" dirty="0"/>
          </a:p>
        </p:txBody>
      </p:sp>
      <p:sp>
        <p:nvSpPr>
          <p:cNvPr id="10" name="Rectangle 3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3359150" y="3690938"/>
            <a:ext cx="5389563" cy="642938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  <a:effectLst/>
        </p:spPr>
        <p:txBody>
          <a:bodyPr vert="horz" wrap="square" lIns="90011" tIns="108014" rIns="90011" bIns="46806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30000"/>
              </a:spcBef>
              <a:spcAft>
                <a:spcPct val="20000"/>
              </a:spcAft>
              <a:buClr>
                <a:schemeClr val="accent2"/>
              </a:buClr>
              <a:buFont typeface="Wingdings" pitchFamily="2" charset="2"/>
              <a:tabLst>
                <a:tab pos="266700" algn="l"/>
                <a:tab pos="631825" algn="l"/>
                <a:tab pos="981075" algn="l"/>
              </a:tabLst>
              <a:defRPr sz="16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032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2pPr>
            <a:lvl3pPr marL="4064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3pPr>
            <a:lvl4pPr marL="6096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4pPr>
            <a:lvl5pPr marL="8128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5pPr>
            <a:lvl6pPr marL="12700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6pPr>
            <a:lvl7pPr marL="17272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7pPr>
            <a:lvl8pPr marL="21844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8pPr>
            <a:lvl9pPr marL="26416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marL="203200" indent="-203200">
              <a:buFont typeface="Wingdings" pitchFamily="2" charset="2"/>
              <a:buChar char="§"/>
            </a:pPr>
            <a:r>
              <a:rPr lang="pl-PL" b="0" dirty="0" smtClean="0"/>
              <a:t>Bardzo dobra</a:t>
            </a:r>
            <a:endParaRPr lang="de-DE" b="0" dirty="0"/>
          </a:p>
        </p:txBody>
      </p:sp>
      <p:sp>
        <p:nvSpPr>
          <p:cNvPr id="11" name="Rechteck 15"/>
          <p:cNvSpPr/>
          <p:nvPr>
            <p:custDataLst>
              <p:tags r:id="rId9"/>
            </p:custDataLst>
          </p:nvPr>
        </p:nvSpPr>
        <p:spPr bwMode="auto">
          <a:xfrm>
            <a:off x="1382713" y="3690938"/>
            <a:ext cx="1976437" cy="642938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eaLnBrk="0" hangingPunct="0">
              <a:spcAft>
                <a:spcPct val="0"/>
              </a:spcAft>
            </a:pPr>
            <a:r>
              <a:rPr lang="pl-PL" dirty="0" smtClean="0"/>
              <a:t>OCENA</a:t>
            </a:r>
            <a:endParaRPr lang="en-AU" dirty="0"/>
          </a:p>
        </p:txBody>
      </p:sp>
      <p:sp>
        <p:nvSpPr>
          <p:cNvPr id="12" name="Rectangle 3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3359150" y="2289175"/>
            <a:ext cx="5389563" cy="642938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  <a:effectLst/>
        </p:spPr>
        <p:txBody>
          <a:bodyPr vert="horz" wrap="square" lIns="90011" tIns="108014" rIns="90011" bIns="46806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30000"/>
              </a:spcBef>
              <a:spcAft>
                <a:spcPct val="20000"/>
              </a:spcAft>
              <a:buClr>
                <a:schemeClr val="accent2"/>
              </a:buClr>
              <a:buFont typeface="Wingdings" pitchFamily="2" charset="2"/>
              <a:tabLst>
                <a:tab pos="266700" algn="l"/>
                <a:tab pos="631825" algn="l"/>
                <a:tab pos="981075" algn="l"/>
              </a:tabLst>
              <a:defRPr sz="16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032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2pPr>
            <a:lvl3pPr marL="4064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3pPr>
            <a:lvl4pPr marL="6096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4pPr>
            <a:lvl5pPr marL="8128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5pPr>
            <a:lvl6pPr marL="12700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6pPr>
            <a:lvl7pPr marL="17272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7pPr>
            <a:lvl8pPr marL="21844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8pPr>
            <a:lvl9pPr marL="26416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marL="203200" indent="-203200">
              <a:buFont typeface="Wingdings" pitchFamily="2" charset="2"/>
              <a:buChar char="§"/>
            </a:pPr>
            <a:r>
              <a:rPr lang="pl-PL" b="0" dirty="0" smtClean="0"/>
              <a:t>Dr hab. </a:t>
            </a:r>
            <a:r>
              <a:rPr lang="pl-PL" b="0" dirty="0" err="1" smtClean="0"/>
              <a:t>Pasquale</a:t>
            </a:r>
            <a:r>
              <a:rPr lang="pl-PL" b="0" dirty="0" smtClean="0"/>
              <a:t> </a:t>
            </a:r>
            <a:r>
              <a:rPr lang="pl-PL" b="0" dirty="0" err="1" smtClean="0"/>
              <a:t>Policastro</a:t>
            </a:r>
            <a:r>
              <a:rPr lang="pl-PL" b="0" dirty="0" smtClean="0"/>
              <a:t>, prof. US,</a:t>
            </a:r>
          </a:p>
          <a:p>
            <a:pPr marL="203200" indent="-203200">
              <a:buFont typeface="Wingdings" pitchFamily="2" charset="2"/>
              <a:buChar char="§"/>
            </a:pPr>
            <a:r>
              <a:rPr lang="pl-PL" b="0" dirty="0" smtClean="0"/>
              <a:t>Prof. zw. dr hab. Andrzej Bałaban </a:t>
            </a:r>
            <a:endParaRPr lang="de-DE" b="0" dirty="0"/>
          </a:p>
        </p:txBody>
      </p:sp>
      <p:sp>
        <p:nvSpPr>
          <p:cNvPr id="13" name="Rechteck 18"/>
          <p:cNvSpPr/>
          <p:nvPr>
            <p:custDataLst>
              <p:tags r:id="rId11"/>
            </p:custDataLst>
          </p:nvPr>
        </p:nvSpPr>
        <p:spPr bwMode="auto">
          <a:xfrm>
            <a:off x="1382713" y="2289175"/>
            <a:ext cx="1976437" cy="642938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eaLnBrk="0" hangingPunct="0">
              <a:spcAft>
                <a:spcPct val="0"/>
              </a:spcAft>
            </a:pPr>
            <a:r>
              <a:rPr lang="pl-PL" dirty="0" smtClean="0"/>
              <a:t>PROMOTOR, RECENZENT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431088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Treść pracy (według rozdziałów) </a:t>
            </a:r>
            <a:endParaRPr lang="pl-PL" dirty="0"/>
          </a:p>
        </p:txBody>
      </p:sp>
      <p:sp>
        <p:nvSpPr>
          <p:cNvPr id="3" name="Rectangle 3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836613" y="1700213"/>
            <a:ext cx="7913687" cy="742950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vert="horz" wrap="square" lIns="90011" tIns="108014" rIns="90011" bIns="46806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30000"/>
              </a:spcBef>
              <a:spcAft>
                <a:spcPct val="20000"/>
              </a:spcAft>
              <a:buClr>
                <a:schemeClr val="accent2"/>
              </a:buClr>
              <a:buFont typeface="Wingdings" pitchFamily="2" charset="2"/>
              <a:tabLst>
                <a:tab pos="266700" algn="l"/>
                <a:tab pos="631825" algn="l"/>
                <a:tab pos="981075" algn="l"/>
              </a:tabLst>
              <a:defRPr sz="16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032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2pPr>
            <a:lvl3pPr marL="4064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3pPr>
            <a:lvl4pPr marL="6096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4pPr>
            <a:lvl5pPr marL="8128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5pPr>
            <a:lvl6pPr marL="12700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6pPr>
            <a:lvl7pPr marL="17272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7pPr>
            <a:lvl8pPr marL="21844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8pPr>
            <a:lvl9pPr marL="26416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marL="203200" indent="-203200">
              <a:buFont typeface="Wingdings" pitchFamily="2" charset="2"/>
              <a:buChar char="§"/>
            </a:pPr>
            <a:r>
              <a:rPr lang="pl-PL" b="0" dirty="0" smtClean="0"/>
              <a:t>Rozważania terminologiczne (niepełnosprawność, osoba niepełnosprawna) oraz socjologiczne (m. in. kategoryzacja, </a:t>
            </a:r>
            <a:r>
              <a:rPr lang="pl-PL" b="0" dirty="0" err="1" smtClean="0"/>
              <a:t>stereotypizacja</a:t>
            </a:r>
            <a:r>
              <a:rPr lang="pl-PL" b="0" dirty="0" smtClean="0"/>
              <a:t>, dylemat dyferencji).</a:t>
            </a:r>
            <a:endParaRPr lang="de-DE" b="0" dirty="0"/>
          </a:p>
        </p:txBody>
      </p:sp>
      <p:sp>
        <p:nvSpPr>
          <p:cNvPr id="4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836613" y="2557463"/>
            <a:ext cx="7913687" cy="742950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vert="horz" wrap="square" lIns="90011" tIns="108014" rIns="90011" bIns="46806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30000"/>
              </a:spcBef>
              <a:spcAft>
                <a:spcPct val="20000"/>
              </a:spcAft>
              <a:buClr>
                <a:schemeClr val="accent2"/>
              </a:buClr>
              <a:buFont typeface="Wingdings" pitchFamily="2" charset="2"/>
              <a:tabLst>
                <a:tab pos="266700" algn="l"/>
                <a:tab pos="631825" algn="l"/>
                <a:tab pos="981075" algn="l"/>
              </a:tabLst>
              <a:defRPr sz="16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032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2pPr>
            <a:lvl3pPr marL="4064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3pPr>
            <a:lvl4pPr marL="6096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4pPr>
            <a:lvl5pPr marL="8128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5pPr>
            <a:lvl6pPr marL="12700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6pPr>
            <a:lvl7pPr marL="17272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7pPr>
            <a:lvl8pPr marL="21844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8pPr>
            <a:lvl9pPr marL="26416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marL="203200" indent="-203200">
              <a:buFont typeface="Wingdings" pitchFamily="2" charset="2"/>
              <a:buChar char="§"/>
            </a:pPr>
            <a:r>
              <a:rPr lang="pl-PL" b="0" dirty="0" smtClean="0"/>
              <a:t>Idea równości i niedyskryminacji, równość i niedyskryminacja w ujęciu prawniczym (np. równość w prawie, równość wobec prawa)</a:t>
            </a:r>
            <a:endParaRPr lang="de-DE" b="0" dirty="0"/>
          </a:p>
        </p:txBody>
      </p:sp>
      <p:sp>
        <p:nvSpPr>
          <p:cNvPr id="5" name="Rectangle 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836613" y="3416300"/>
            <a:ext cx="7913687" cy="742950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vert="horz" wrap="square" lIns="90011" tIns="108014" rIns="90011" bIns="46806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30000"/>
              </a:spcBef>
              <a:spcAft>
                <a:spcPct val="20000"/>
              </a:spcAft>
              <a:buClr>
                <a:schemeClr val="accent2"/>
              </a:buClr>
              <a:buFont typeface="Wingdings" pitchFamily="2" charset="2"/>
              <a:tabLst>
                <a:tab pos="266700" algn="l"/>
                <a:tab pos="631825" algn="l"/>
                <a:tab pos="981075" algn="l"/>
              </a:tabLst>
              <a:defRPr sz="16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032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2pPr>
            <a:lvl3pPr marL="4064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3pPr>
            <a:lvl4pPr marL="6096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4pPr>
            <a:lvl5pPr marL="8128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5pPr>
            <a:lvl6pPr marL="12700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6pPr>
            <a:lvl7pPr marL="17272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7pPr>
            <a:lvl8pPr marL="21844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8pPr>
            <a:lvl9pPr marL="26416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marL="203200" indent="-203200">
              <a:buFont typeface="Wingdings" pitchFamily="2" charset="2"/>
              <a:buChar char="§"/>
            </a:pPr>
            <a:r>
              <a:rPr lang="pl-PL" b="0" dirty="0" smtClean="0"/>
              <a:t>Zasada równości i niedyskryminacji, stosunek do teorii praw człowieka, prawne znaczenie tej zasady oraz sens jej zawierania w aktach konstytucyjnych</a:t>
            </a:r>
            <a:endParaRPr lang="de-DE" b="0" dirty="0"/>
          </a:p>
        </p:txBody>
      </p:sp>
      <p:sp>
        <p:nvSpPr>
          <p:cNvPr id="6" name="Rectangle 3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836613" y="4273550"/>
            <a:ext cx="7913687" cy="742950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vert="horz" wrap="square" lIns="90011" tIns="108014" rIns="90011" bIns="46806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30000"/>
              </a:spcBef>
              <a:spcAft>
                <a:spcPct val="20000"/>
              </a:spcAft>
              <a:buClr>
                <a:schemeClr val="accent2"/>
              </a:buClr>
              <a:buFont typeface="Wingdings" pitchFamily="2" charset="2"/>
              <a:tabLst>
                <a:tab pos="266700" algn="l"/>
                <a:tab pos="631825" algn="l"/>
                <a:tab pos="981075" algn="l"/>
              </a:tabLst>
              <a:defRPr sz="16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032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2pPr>
            <a:lvl3pPr marL="4064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3pPr>
            <a:lvl4pPr marL="6096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4pPr>
            <a:lvl5pPr marL="8128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5pPr>
            <a:lvl6pPr marL="12700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6pPr>
            <a:lvl7pPr marL="17272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7pPr>
            <a:lvl8pPr marL="21844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8pPr>
            <a:lvl9pPr marL="26416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marL="203200" indent="-203200">
              <a:buFont typeface="Wingdings" pitchFamily="2" charset="2"/>
              <a:buChar char="§"/>
            </a:pPr>
            <a:r>
              <a:rPr lang="pl-PL" b="0" dirty="0" smtClean="0"/>
              <a:t>Zasada równości i niedyskryminacji w Konstytucji RP</a:t>
            </a:r>
            <a:endParaRPr lang="de-DE" b="0" dirty="0"/>
          </a:p>
        </p:txBody>
      </p:sp>
      <p:sp>
        <p:nvSpPr>
          <p:cNvPr id="7" name="Rechteck 17"/>
          <p:cNvSpPr/>
          <p:nvPr>
            <p:custDataLst>
              <p:tags r:id="rId5"/>
            </p:custDataLst>
          </p:nvPr>
        </p:nvSpPr>
        <p:spPr bwMode="auto">
          <a:xfrm rot="16200000">
            <a:off x="244476" y="4424362"/>
            <a:ext cx="742950" cy="441325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eaLnBrk="0" hangingPunct="0">
              <a:spcAft>
                <a:spcPct val="0"/>
              </a:spcAft>
            </a:pPr>
            <a:r>
              <a:rPr lang="de-DE" dirty="0">
                <a:solidFill>
                  <a:schemeClr val="bg1"/>
                </a:solidFill>
              </a:rPr>
              <a:t>Text</a:t>
            </a:r>
            <a:endParaRPr lang="en-AU" dirty="0">
              <a:solidFill>
                <a:schemeClr val="bg1"/>
              </a:solidFill>
            </a:endParaRPr>
          </a:p>
        </p:txBody>
      </p:sp>
      <p:sp>
        <p:nvSpPr>
          <p:cNvPr id="8" name="Rechteck 19"/>
          <p:cNvSpPr/>
          <p:nvPr>
            <p:custDataLst>
              <p:tags r:id="rId6"/>
            </p:custDataLst>
          </p:nvPr>
        </p:nvSpPr>
        <p:spPr bwMode="auto">
          <a:xfrm rot="16200000">
            <a:off x="244476" y="3567112"/>
            <a:ext cx="742950" cy="441325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eaLnBrk="0" hangingPunct="0">
              <a:spcAft>
                <a:spcPct val="0"/>
              </a:spcAft>
            </a:pPr>
            <a:r>
              <a:rPr lang="de-DE" dirty="0">
                <a:solidFill>
                  <a:schemeClr val="bg1"/>
                </a:solidFill>
              </a:rPr>
              <a:t>Text</a:t>
            </a:r>
            <a:endParaRPr lang="en-AU" dirty="0">
              <a:solidFill>
                <a:schemeClr val="bg1"/>
              </a:solidFill>
            </a:endParaRPr>
          </a:p>
        </p:txBody>
      </p:sp>
      <p:sp>
        <p:nvSpPr>
          <p:cNvPr id="9" name="Rechteck 20"/>
          <p:cNvSpPr/>
          <p:nvPr>
            <p:custDataLst>
              <p:tags r:id="rId7"/>
            </p:custDataLst>
          </p:nvPr>
        </p:nvSpPr>
        <p:spPr bwMode="auto">
          <a:xfrm rot="16200000">
            <a:off x="244476" y="2708275"/>
            <a:ext cx="742950" cy="441325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eaLnBrk="0" hangingPunct="0">
              <a:spcAft>
                <a:spcPct val="0"/>
              </a:spcAft>
            </a:pPr>
            <a:r>
              <a:rPr lang="de-DE" dirty="0">
                <a:solidFill>
                  <a:schemeClr val="bg1"/>
                </a:solidFill>
              </a:rPr>
              <a:t>Text</a:t>
            </a:r>
            <a:endParaRPr lang="en-AU" dirty="0">
              <a:solidFill>
                <a:schemeClr val="bg1"/>
              </a:solidFill>
            </a:endParaRPr>
          </a:p>
        </p:txBody>
      </p:sp>
      <p:sp>
        <p:nvSpPr>
          <p:cNvPr id="10" name="Rechteck 21"/>
          <p:cNvSpPr/>
          <p:nvPr>
            <p:custDataLst>
              <p:tags r:id="rId8"/>
            </p:custDataLst>
          </p:nvPr>
        </p:nvSpPr>
        <p:spPr bwMode="auto">
          <a:xfrm>
            <a:off x="281693" y="1700213"/>
            <a:ext cx="742950" cy="742950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eaLnBrk="0" hangingPunct="0">
              <a:spcAft>
                <a:spcPct val="0"/>
              </a:spcAft>
            </a:pPr>
            <a:r>
              <a:rPr lang="pl-PL" dirty="0" smtClean="0">
                <a:solidFill>
                  <a:schemeClr val="bg1"/>
                </a:solidFill>
              </a:rPr>
              <a:t>1</a:t>
            </a:r>
            <a:endParaRPr lang="en-AU" dirty="0">
              <a:solidFill>
                <a:schemeClr val="bg1"/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836613" y="5132388"/>
            <a:ext cx="7913687" cy="742950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vert="horz" wrap="square" lIns="90011" tIns="108014" rIns="90011" bIns="46806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30000"/>
              </a:spcBef>
              <a:spcAft>
                <a:spcPct val="20000"/>
              </a:spcAft>
              <a:buClr>
                <a:schemeClr val="accent2"/>
              </a:buClr>
              <a:buFont typeface="Wingdings" pitchFamily="2" charset="2"/>
              <a:tabLst>
                <a:tab pos="266700" algn="l"/>
                <a:tab pos="631825" algn="l"/>
                <a:tab pos="981075" algn="l"/>
              </a:tabLst>
              <a:defRPr sz="16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032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2pPr>
            <a:lvl3pPr marL="4064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3pPr>
            <a:lvl4pPr marL="6096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4pPr>
            <a:lvl5pPr marL="8128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5pPr>
            <a:lvl6pPr marL="12700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6pPr>
            <a:lvl7pPr marL="17272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7pPr>
            <a:lvl8pPr marL="21844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8pPr>
            <a:lvl9pPr marL="26416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marL="203200" indent="-203200">
              <a:buFont typeface="Wingdings" pitchFamily="2" charset="2"/>
              <a:buChar char="§"/>
            </a:pPr>
            <a:r>
              <a:rPr lang="pl-PL" b="0" dirty="0" smtClean="0"/>
              <a:t>Zasada równości i niedyskryminacji w Ustawie Zasadniczej RFN</a:t>
            </a:r>
            <a:endParaRPr lang="de-DE" b="0" dirty="0"/>
          </a:p>
        </p:txBody>
      </p:sp>
      <p:sp>
        <p:nvSpPr>
          <p:cNvPr id="12" name="Rechteck 18"/>
          <p:cNvSpPr/>
          <p:nvPr>
            <p:custDataLst>
              <p:tags r:id="rId10"/>
            </p:custDataLst>
          </p:nvPr>
        </p:nvSpPr>
        <p:spPr bwMode="auto">
          <a:xfrm rot="16200000">
            <a:off x="244476" y="5283200"/>
            <a:ext cx="742950" cy="441325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eaLnBrk="0" hangingPunct="0">
              <a:spcAft>
                <a:spcPct val="0"/>
              </a:spcAft>
            </a:pPr>
            <a:r>
              <a:rPr lang="de-DE" dirty="0">
                <a:solidFill>
                  <a:schemeClr val="bg1"/>
                </a:solidFill>
              </a:rPr>
              <a:t>Text</a:t>
            </a:r>
            <a:endParaRPr lang="en-AU" dirty="0">
              <a:solidFill>
                <a:schemeClr val="bg1"/>
              </a:solidFill>
            </a:endParaRPr>
          </a:p>
        </p:txBody>
      </p:sp>
      <p:sp>
        <p:nvSpPr>
          <p:cNvPr id="13" name="Rechteck 21"/>
          <p:cNvSpPr/>
          <p:nvPr>
            <p:custDataLst>
              <p:tags r:id="rId11"/>
            </p:custDataLst>
          </p:nvPr>
        </p:nvSpPr>
        <p:spPr bwMode="auto">
          <a:xfrm>
            <a:off x="288608" y="2557462"/>
            <a:ext cx="742950" cy="742950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eaLnBrk="0" hangingPunct="0">
              <a:spcAft>
                <a:spcPct val="0"/>
              </a:spcAft>
            </a:pPr>
            <a:r>
              <a:rPr lang="pl-PL" dirty="0" smtClean="0">
                <a:solidFill>
                  <a:schemeClr val="bg1"/>
                </a:solidFill>
              </a:rPr>
              <a:t>2</a:t>
            </a:r>
            <a:endParaRPr lang="en-AU" dirty="0">
              <a:solidFill>
                <a:schemeClr val="bg1"/>
              </a:solidFill>
            </a:endParaRPr>
          </a:p>
        </p:txBody>
      </p:sp>
      <p:sp>
        <p:nvSpPr>
          <p:cNvPr id="14" name="Rechteck 21"/>
          <p:cNvSpPr/>
          <p:nvPr>
            <p:custDataLst>
              <p:tags r:id="rId12"/>
            </p:custDataLst>
          </p:nvPr>
        </p:nvSpPr>
        <p:spPr bwMode="auto">
          <a:xfrm>
            <a:off x="296087" y="3416299"/>
            <a:ext cx="742950" cy="742950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eaLnBrk="0" hangingPunct="0">
              <a:spcAft>
                <a:spcPct val="0"/>
              </a:spcAft>
            </a:pPr>
            <a:r>
              <a:rPr lang="pl-PL" dirty="0" smtClean="0">
                <a:solidFill>
                  <a:schemeClr val="bg1"/>
                </a:solidFill>
              </a:rPr>
              <a:t>3</a:t>
            </a:r>
            <a:endParaRPr lang="en-AU" dirty="0">
              <a:solidFill>
                <a:schemeClr val="bg1"/>
              </a:solidFill>
            </a:endParaRPr>
          </a:p>
        </p:txBody>
      </p:sp>
      <p:sp>
        <p:nvSpPr>
          <p:cNvPr id="15" name="Rechteck 21"/>
          <p:cNvSpPr/>
          <p:nvPr>
            <p:custDataLst>
              <p:tags r:id="rId13"/>
            </p:custDataLst>
          </p:nvPr>
        </p:nvSpPr>
        <p:spPr bwMode="auto">
          <a:xfrm>
            <a:off x="312647" y="4273550"/>
            <a:ext cx="742950" cy="742950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eaLnBrk="0" hangingPunct="0">
              <a:spcAft>
                <a:spcPct val="0"/>
              </a:spcAft>
            </a:pPr>
            <a:r>
              <a:rPr lang="pl-PL" dirty="0" smtClean="0">
                <a:solidFill>
                  <a:schemeClr val="bg1"/>
                </a:solidFill>
              </a:rPr>
              <a:t>4</a:t>
            </a:r>
            <a:endParaRPr lang="en-AU" dirty="0">
              <a:solidFill>
                <a:schemeClr val="bg1"/>
              </a:solidFill>
            </a:endParaRPr>
          </a:p>
        </p:txBody>
      </p:sp>
      <p:sp>
        <p:nvSpPr>
          <p:cNvPr id="16" name="Rechteck 21"/>
          <p:cNvSpPr/>
          <p:nvPr>
            <p:custDataLst>
              <p:tags r:id="rId14"/>
            </p:custDataLst>
          </p:nvPr>
        </p:nvSpPr>
        <p:spPr bwMode="auto">
          <a:xfrm>
            <a:off x="312647" y="5132388"/>
            <a:ext cx="742950" cy="742950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eaLnBrk="0" hangingPunct="0">
              <a:spcAft>
                <a:spcPct val="0"/>
              </a:spcAft>
            </a:pPr>
            <a:r>
              <a:rPr lang="pl-PL" dirty="0" smtClean="0">
                <a:solidFill>
                  <a:schemeClr val="bg1"/>
                </a:solidFill>
              </a:rPr>
              <a:t>5</a:t>
            </a:r>
            <a:endParaRPr lang="en-A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6167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Najważniejsze wnioski pracy</a:t>
            </a:r>
            <a:endParaRPr lang="pl-PL" dirty="0"/>
          </a:p>
        </p:txBody>
      </p:sp>
      <p:sp>
        <p:nvSpPr>
          <p:cNvPr id="17" name="Rectangle 3"/>
          <p:cNvSpPr txBox="1">
            <a:spLocks noChangeArrowheads="1"/>
          </p:cNvSpPr>
          <p:nvPr/>
        </p:nvSpPr>
        <p:spPr bwMode="auto">
          <a:xfrm>
            <a:off x="395288" y="1700213"/>
            <a:ext cx="8353425" cy="4176712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30000"/>
              </a:spcBef>
              <a:spcAft>
                <a:spcPct val="20000"/>
              </a:spcAft>
              <a:buClr>
                <a:schemeClr val="accent2"/>
              </a:buClr>
              <a:buFont typeface="Wingdings" pitchFamily="2" charset="2"/>
              <a:tabLst>
                <a:tab pos="266700" algn="l"/>
                <a:tab pos="631825" algn="l"/>
                <a:tab pos="981075" algn="l"/>
              </a:tabLst>
              <a:defRPr sz="16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032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2pPr>
            <a:lvl3pPr marL="4064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3pPr>
            <a:lvl4pPr marL="6096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4pPr>
            <a:lvl5pPr marL="8128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5pPr>
            <a:lvl6pPr marL="12700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6pPr>
            <a:lvl7pPr marL="17272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7pPr>
            <a:lvl8pPr marL="21844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8pPr>
            <a:lvl9pPr marL="26416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marL="406400" lvl="1"/>
            <a:r>
              <a:rPr lang="pl-PL" b="0" dirty="0" smtClean="0"/>
              <a:t>Użyte w konstytucjach terminy „niepełnosprawność” oraz „osoby niepełnosprawne” powodują prawną kategoryzację osób z niepełnosprawnościami,</a:t>
            </a:r>
          </a:p>
          <a:p>
            <a:pPr marL="406400" lvl="1"/>
            <a:r>
              <a:rPr lang="pl-PL" b="0" dirty="0" smtClean="0"/>
              <a:t>Zjawisko kategoryzacji może wywoływać negatywne skutki dla osób, które zamierzano wesprzeć (wzmacnia się nierówność i „nienormalność”),</a:t>
            </a:r>
          </a:p>
          <a:p>
            <a:pPr marL="406400" lvl="1"/>
            <a:r>
              <a:rPr lang="pl-PL" b="0" dirty="0" smtClean="0"/>
              <a:t>Pojęcia równości, dyskryminacji i niedyskryminacji są niejednoznaczne i uzależnione od kontekstu filozoficznego,</a:t>
            </a:r>
          </a:p>
          <a:p>
            <a:pPr marL="406400" lvl="1"/>
            <a:r>
              <a:rPr lang="pl-PL" b="0" dirty="0" smtClean="0"/>
              <a:t>Koncepcja</a:t>
            </a:r>
            <a:r>
              <a:rPr lang="pl-PL" b="0" dirty="0" smtClean="0"/>
              <a:t> praw człowieka ma duże znaczenie w uzasadnieniu idei równości i niedyskryminacji,</a:t>
            </a:r>
          </a:p>
          <a:p>
            <a:pPr marL="406400" lvl="1"/>
            <a:r>
              <a:rPr lang="pl-PL" b="0" dirty="0" smtClean="0"/>
              <a:t>Konstytucja RP oraz Ustawa Zasadnicza RFN odmiennie regulują zasadę równości i niedyskryminacji, choć w obu jest ona zawarta,</a:t>
            </a:r>
          </a:p>
          <a:p>
            <a:pPr marL="406400" lvl="1"/>
            <a:r>
              <a:rPr lang="pl-PL" b="0" dirty="0" smtClean="0"/>
              <a:t>Zasada równości jest właściwie identyczna w obu aktach, lecz zasada niedyskryminacji jest sformułowana odmiennie (Konstytucja RP – ogólnie, UZ RFN – kilka szczegółowych zasad),</a:t>
            </a:r>
          </a:p>
          <a:p>
            <a:pPr marL="406400" lvl="1"/>
            <a:r>
              <a:rPr lang="pl-PL" b="0" dirty="0" smtClean="0"/>
              <a:t>W Polsce ww. zasada jest traktowana jako „</a:t>
            </a:r>
            <a:r>
              <a:rPr lang="pl-PL" b="0" dirty="0" err="1" smtClean="0"/>
              <a:t>metaprawo</a:t>
            </a:r>
            <a:r>
              <a:rPr lang="pl-PL" b="0" dirty="0" smtClean="0"/>
              <a:t>” i nie może być samodzielna podstawa skargi konstytucyjnej, </a:t>
            </a:r>
            <a:r>
              <a:rPr lang="pl-PL" b="0" dirty="0" err="1" smtClean="0"/>
              <a:t>zas</a:t>
            </a:r>
            <a:r>
              <a:rPr lang="pl-PL" b="0" dirty="0" smtClean="0"/>
              <a:t> w Niemczech skarga konstytucyjna może się opierać o naruszenie tej zasady.</a:t>
            </a:r>
          </a:p>
          <a:p>
            <a:pPr marL="406400" lvl="1"/>
            <a:endParaRPr lang="de-DE" b="0" dirty="0"/>
          </a:p>
        </p:txBody>
      </p:sp>
    </p:spTree>
    <p:extLst>
      <p:ext uri="{BB962C8B-B14F-4D97-AF65-F5344CB8AC3E}">
        <p14:creationId xmlns:p14="http://schemas.microsoft.com/office/powerpoint/2010/main" val="3160396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rostokąt 2"/>
          <p:cNvSpPr/>
          <p:nvPr/>
        </p:nvSpPr>
        <p:spPr>
          <a:xfrm>
            <a:off x="536285" y="2132856"/>
            <a:ext cx="8071440" cy="216982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Dziękuję za </a:t>
            </a:r>
            <a:r>
              <a:rPr lang="pl-PL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wyróżnienie</a:t>
            </a:r>
          </a:p>
          <a:p>
            <a:pPr algn="ctr"/>
            <a:r>
              <a:rPr lang="pl-PL" sz="54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</a:t>
            </a:r>
            <a:r>
              <a:rPr lang="pl-PL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raz uwagę</a:t>
            </a:r>
            <a:r>
              <a:rPr lang="pl-PL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!</a:t>
            </a:r>
            <a:endParaRPr lang="pl-PL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388160" y="5085184"/>
            <a:ext cx="389580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solidFill>
                  <a:schemeClr val="accent5">
                    <a:lumMod val="25000"/>
                  </a:schemeClr>
                </a:solidFill>
              </a:rPr>
              <a:t>Kontakt:</a:t>
            </a:r>
          </a:p>
          <a:p>
            <a:r>
              <a:rPr lang="pl-PL" sz="2000" dirty="0" smtClean="0">
                <a:solidFill>
                  <a:schemeClr val="accent5">
                    <a:lumMod val="25000"/>
                  </a:schemeClr>
                </a:solidFill>
              </a:rPr>
              <a:t>radek.wasilewski@gmail.com</a:t>
            </a:r>
            <a:endParaRPr lang="pl-PL" sz="2000" dirty="0">
              <a:solidFill>
                <a:schemeClr val="accent5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160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STYLE_ID" val="6cd991bf-f022-4378-96e7-2c338aeb3f5a"/>
  <p:tag name="EE4P_AGENDAWIZARD" val="&lt;ee4p&gt;&lt;layouts&gt;&lt;layout name=&quot;Generic&quot; id=&quot;1_1&quot;&gt;&lt;standard&gt;&lt;textframe horizontalAnchor=&quot;1&quot; marginBottom=&quot;6&quot; marginLeft=&quot;0&quot; marginRight=&quot;0&quot; marginTop=&quot;6&quot; orientation=&quot;1&quot; verticalAnchor=&quot;1&quot; /&gt;&lt;font name=&quot;Arial&quot; bold=&quot;0&quot; italic=&quot;0&quot; color=&quot;13&quot; /&gt;&lt;paragraphformat firstLineIndent=&quot;0&quot; leftIndent=&quot;0&quot; rightIndent=&quot;0&quot; lineRuleBefore=&quot;&quot; lineRuleWithin=&quot;&quot; lineRuleAfter=&quot;&quot; spaceBefore=&quot;&quot; spaceWithin=&quot;&quot; spaceAfter=&quot;&quot; /&gt;&lt;fill visible=&quot;0&quot; /&gt;&lt;line visible=&quot;0&quot; /&gt;&lt;bulletformat visible=&quot;0&quot; /&gt;&lt;/standard&gt;&lt;agenda name=&quot;New Agenda&quot; title=&quot;Agenda&quot; subtitle=&quot;&quot; sizingModeId=&quot;2&quot; fontSize=&quot;16&quot; startTime=&quot;540&quot; timeFormatId=&quot;1&quot; startItemNo=&quot;1&quot; createSingleAgendaSlide=&quot;1&quot; createSeparatingSlides=&quot;1&quot; createBackupSlide=&quot;1&quot; /&gt;&lt;columns&gt;&lt;column field=&quot;itemno&quot; label=&quot;No.&quot; checked=&quot;1&quot; leftSpacing=&quot;0&quot; rightSpacing=&quot;0&quot; dock=&quot;1&quot; fixedWidth=&quot;31.50472&quot; /&gt;&lt;column field=&quot;topic&quot; label=&quot;Topic&quot; leftSpacing=&quot;5&quot; rightDistribute=&quot;1&quot; dock=&quot;1&quot; /&gt;&lt;column field=&quot;responsible&quot; label=&quot;Responsible&quot; visible=&quot;1&quot; checked=&quot;1&quot; leftSpacing=&quot;0&quot; rightDistribute=&quot;1&quot; dock=&quot;1&quot; /&gt;&lt;column field=&quot;freecolumn&quot; label=&quot;&quot; visible=&quot;1&quot; checked=&quot;0&quot; leftSpacing=&quot;0&quot; rightDistribute=&quot;1&quot; dock=&quot;1&quot; /&gt;&lt;column field=&quot;timeslot&quot; label=&quot;Time Slot&quot; visible=&quot;1&quot; checked=&quot;1&quot; leftSpacing=&quot;0&quot; rightSpacing=&quot;6&quot; dock=&quot;2&quot; /&gt;&lt;column field=&quot;pageno&quot; label=&quot;Page No.&quot; visible=&quot;1&quot; checked=&quot;0&quot; leftSpacing=&quot;0&quot; rightSpacing=&quot;6&quot; dock=&quot;2&quot; /&gt;&lt;/columns&gt;&lt;position left=&quot;31.125&quot; top=&quot;133.875&quot; width=&quot;657.75&quot; height=&quot;328.875&quot; /&gt;&lt;subtitle&gt;&lt;position left=&quot;31.25&quot; top=&quot;92.00031&quot; width=&quot;657.75&quot; height=&quot;19.25&quot; /&gt;&lt;font size=&quot;16&quot; /&gt;&lt;textframe marginBottom=&quot;0&quot; marginTop=&quot;0&quot; /&gt;&lt;paragraphformat alignment=&quot;1&quot; /&gt;&lt;/subtitle&gt;&lt;settings allowedSizingModeIds=&quot;1|2&quot; allowedFontSizes=&quot;8|9|10.5|11|12|14|16|18&quot; allowedTimeFormatIds=&quot;1|2|3&quot; slideLayout=&quot;11&quot; customLayoutName=&quot;&quot; customLayoutIndex=&quot;&quot; showBreak=&quot;1&quot; singleAgendaSlideSelected=&quot;0&quot; backupSlideTitle=&quot;Backup: %agendaName%&quot; topMargin=&quot;0&quot; leftMargin=&quot;0&quot; /&gt;&lt;!-- Agenda item formats --&gt;&lt;cases&gt;&lt;case level=&quot;1&quot; selected=&quot;0&quot; break=&quot;0&quot; topMinSpacing=&quot;5&quot; topMaxSpacing=&quot;5&quot; bottomMinSpacing=&quot;0&quot; bottomMaxSpacing=&quot;0&quot;&gt;&lt;element field=&quot;itemno&quot; type=&quot;autoshape&quot; autoShapeType=&quot;1&quot;&gt;&lt;textframe marginLeft=&quot;6&quot; marginRight=&quot;6&quot; verticalAnchor=&quot;3&quot; /&gt;&lt;paragraphformat alignment=&quot;2&quot; /&gt;&lt;fill foreColor=&quot;6&quot; visible=&quot;1&quot; /&gt;&lt;font bold=&quot;1&quot; color=&quot;14&quot; /&gt;&lt;/element&gt;&lt;element field=&quot;topic&quot; type=&quot;autoshape&quot; autoShapeType=&quot;1&quot;&gt;&lt;paragraphformat alignment=&quot;1&quot; /&gt;&lt;textframe marginLeft=&quot;6&quot; /&gt;&lt;font bold=&quot;1&quot; /&gt;&lt;/element&gt;&lt;element field=&quot;responsible&quot; type=&quot;autoshape&quot; autoShapeType=&quot;1&quot;&gt;&lt;paragraphformat alignment=&quot;1&quot; /&gt;&lt;/element&gt;&lt;element field=&quot;freecolumn&quot; type=&quot;autoshape&quot; autoShapeType=&quot;1&quot;&gt;&lt;paragraphformat alignment=&quot;1&quot; /&gt;&lt;/element&gt;&lt;element field=&quot;timeslot&quot; type=&quot;autoshape&quot; autoShapeType=&quot;1&quot;&gt;&lt;paragraphformat alignment=&quot;1&quot; /&gt;&lt;/element&gt;&lt;element field=&quot;pageno&quot; type=&quot;autoshape&quot; autoShapeType=&quot;1&quot;&gt;&lt;paragraphformat alignment=&quot;3&quot; /&gt;&lt;/element&gt;&lt;/case&gt;&lt;case level=&quot;1&quot; selected=&quot;1&quot; break=&quot;0&quot; topMinSpacing=&quot;5&quot; topMaxSpacing=&quot;5&quot; bottomMinSpacing=&quot;0&quot; bottomMaxSpacing=&quot;0&quot;&gt;&lt;element type=&quot;autoshape&quot; autoShapeType=&quot;1&quot; value=&quot;&quot;&gt;&lt;position left=&quot;36.50472*scale*fontScale&quot; top=&quot;0&quot; width=&quot;agendaWidth-topicLeftSpacing-itemNoWidth&quot; height=&quot;itemHeight&quot; /&gt;&lt;fill foreColor=&quot;#D9D9D9&quot; visible=&quot;1&quot; /&gt;&lt;/element&gt;&lt;element field=&quot;itemno&quot; type=&quot;autoshape&quot; autoShapeType=&quot;1&quot;&gt;&lt;textframe marginLeft=&quot;6&quot; marginRight=&quot;6&quot; verticalAnchor=&quot;3&quot; /&gt;&lt;paragraphformat alignment=&quot;2&quot; /&gt;&lt;fill foreColor=&quot;6&quot; visible=&quot;1&quot; /&gt;&lt;font bold=&quot;1&quot; color=&quot;14&quot; /&gt;&lt;/element&gt;&lt;element field=&quot;topic&quot; type=&quot;autoshape&quot; autoShapeType=&quot;1&quot;&gt;&lt;paragraphformat alignment=&quot;1&quot; /&gt;&lt;font bold=&quot;1&quot; /&gt;&lt;textframe marginLeft=&quot;6&quot; /&gt;&lt;/element&gt;&lt;element field=&quot;responsible&quot; type=&quot;autoshape&quot; autoShapeType=&quot;1&quot;&gt;&lt;paragraphformat alignment=&quot;1&quot; /&gt;&lt;/element&gt;&lt;element field=&quot;freecolumn&quot; type=&quot;autoshape&quot; autoShapeType=&quot;1&quot;&gt;&lt;paragraphformat alignment=&quot;1&quot; /&gt;&lt;/element&gt;&lt;element field=&quot;timeslot&quot; type=&quot;autoshape&quot; autoShapeType=&quot;1&quot;&gt;&lt;paragraphformat alignment=&quot;1&quot; /&gt;&lt;/element&gt;&lt;element field=&quot;pageno&quot; type=&quot;autoshape&quot; autoShapeType=&quot;1&quot;&gt;&lt;paragraphformat alignment=&quot;3&quot; /&gt;&lt;/element&gt;&lt;/case&gt;&lt;case level=&quot;2&quot; selected=&quot;0&quot; break=&quot;0&quot; topMinSpacing=&quot;5&quot; topMaxSpacing=&quot;5&quot; bottomMinSpacing=&quot;0&quot; bottomMaxSpacing=&quot;0&quot;&gt;&lt;element field=&quot;itemno&quot; type=&quot;autoshape&quot; autoShapeType=&quot;1&quot; indent=&quot;36.50472&quot; indentType=&quot;1&quot;&gt;&lt;textframe marginLeft=&quot;6&quot; marginRight=&quot;6&quot; verticalAnchor=&quot;3&quot; /&gt;&lt;paragraphformat alignment=&quot;2&quot; /&gt;&lt;fill foreColor=&quot;6&quot; visible=&quot;1&quot; /&gt;&lt;font bold=&quot;1&quot; color=&quot;14&quot; /&gt;&lt;/element&gt;&lt;element field=&quot;topic&quot; type=&quot;autoshape&quot; autoShapeType=&quot;1&quot; indent=&quot;36.50472&quot; indentType=&quot;2&quot;&gt;&lt;paragraphformat alignment=&quot;1&quot; /&gt;&lt;textframe marginLeft=&quot;6&quot; /&gt;&lt;font bold=&quot;1&quot; /&gt;&lt;/element&gt;&lt;element field=&quot;responsible&quot; type=&quot;autoshape&quot; autoShapeType=&quot;1&quot; indent=&quot;36.50472&quot; indentType=&quot;1&quot;&gt;&lt;paragraphformat alignment=&quot;1&quot; /&gt;&lt;/element&gt;&lt;element field=&quot;freecolumn&quot; type=&quot;autoshape&quot; autoShapeType=&quot;1&quot; indent=&quot;36.50472&quot; indentType=&quot;1&quot;&gt;&lt;paragraphformat alignment=&quot;1&quot; /&gt;&lt;/element&gt;&lt;element field=&quot;timeslot&quot; type=&quot;autoshape&quot; autoShapeType=&quot;1&quot;&gt;&lt;paragraphformat alignment=&quot;1&quot; /&gt;&lt;/element&gt;&lt;element field=&quot;pageno&quot; type=&quot;autoshape&quot; autoShapeType=&quot;1&quot;&gt;&lt;paragraphformat alignment=&quot;3&quot; /&gt;&lt;/element&gt;&lt;/case&gt;&lt;case level=&quot;2&quot; selected=&quot;1&quot; break=&quot;0&quot; topMinSpacing=&quot;5&quot; topMaxSpacing=&quot;5&quot; bottomMinSpacing=&quot;0&quot; bottomMaxSpacing=&quot;0&quot;&gt;&lt;element type=&quot;autoshape&quot; autoShapeType=&quot;1&quot; value=&quot;&quot;&gt;&lt;position left=&quot;36.50472*2*scale*fontScale&quot; top=&quot;0&quot; width=&quot;agendaWidth-topicLeftSpacing-itemNoWidth-36.50472*scale*fontScale&quot; height=&quot;itemHeight&quot; /&gt;&lt;fill foreColor=&quot;#D9D9D9&quot; visible=&quot;1&quot; /&gt;&lt;/element&gt;&lt;element field=&quot;itemno&quot; type=&quot;autoshape&quot; autoShapeType=&quot;1&quot; indent=&quot;36.50472&quot; indentType=&quot;1&quot;&gt;&lt;textframe marginLeft=&quot;6&quot; marginRight=&quot;6&quot; verticalAnchor=&quot;3&quot; /&gt;&lt;paragraphformat alignment=&quot;2&quot; /&gt;&lt;fill foreColor=&quot;6&quot; visible=&quot;1&quot; /&gt;&lt;font bold=&quot;1&quot; color=&quot;14&quot; /&gt;&lt;/element&gt;&lt;element field=&quot;topic&quot; type=&quot;autoshape&quot; autoShapeType=&quot;1&quot; indent=&quot;36.50472&quot; indentType=&quot;2&quot;&gt;&lt;paragraphformat alignment=&quot;1&quot; /&gt;&lt;font bold=&quot;1&quot; /&gt;&lt;textframe marginLeft=&quot;6&quot; /&gt;&lt;/element&gt;&lt;element field=&quot;responsible&quot; type=&quot;autoshape&quot; autoShapeType=&quot;1&quot; indent=&quot;36.50472&quot; indentType=&quot;1&quot;&gt;&lt;paragraphformat alignment=&quot;1&quot; /&gt;&lt;/element&gt;&lt;element field=&quot;freecolumn&quot; type=&quot;autoshape&quot; autoShapeType=&quot;1&quot; indent=&quot;36.50472&quot; indentType=&quot;1&quot;&gt;&lt;paragraphformat alignment=&quot;1&quot; /&gt;&lt;/element&gt;&lt;element field=&quot;timeslot&quot; type=&quot;autoshape&quot; autoShapeType=&quot;1&quot;&gt;&lt;paragraphformat alignment=&quot;1&quot; /&gt;&lt;/element&gt;&lt;element field=&quot;pageno&quot; type=&quot;autoshape&quot; autoShapeType=&quot;1&quot;&gt;&lt;paragraphformat alignment=&quot;3&quot; /&gt;&lt;/element&gt;&lt;/case&gt;&lt;case level=&quot;1&quot; selected=&quot;0&quot; break=&quot;1&quot; topMinSpacing=&quot;5&quot; topMaxSpacing=&quot;5&quot; bottomMinSpacing=&quot;0&quot; bottomMaxSpacing=&quot;0&quot;&gt;&lt;element field=&quot;itemno&quot; type=&quot;autoshape&quot; autoShapeType=&quot;1&quot;&gt;&lt;textframe marginLeft=&quot;6&quot; marginRight=&quot;6&quot; verticalAnchor=&quot;3&quot; /&gt;&lt;paragraphformat alignment=&quot;2&quot; /&gt;&lt;fill foreColor=&quot;6&quot; visible=&quot;1&quot; /&gt;&lt;font bold=&quot;1&quot; italic=&quot;1&quot; color=&quot;14&quot; /&gt;&lt;/element&gt;&lt;element field=&quot;topic&quot; type=&quot;autoshape&quot; autoShapeType=&quot;1&quot;&gt;&lt;paragraphformat alignment=&quot;1&quot; /&gt;&lt;textframe marginLeft=&quot;6&quot; /&gt;&lt;font bold=&quot;1&quot; italic=&quot;1&quot; /&gt;&lt;/element&gt;&lt;element field=&quot;responsible&quot; type=&quot;autoshape&quot; autoShapeType=&quot;1&quot;&gt;&lt;paragraphformat alignment=&quot;1&quot; /&gt;&lt;font italic=&quot;1&quot; /&gt;&lt;/element&gt;&lt;element field=&quot;freecolumn&quot; type=&quot;autoshape&quot; autoShapeType=&quot;1&quot;&gt;&lt;paragraphformat alignment=&quot;1&quot; /&gt;&lt;font italic=&quot;1&quot; /&gt;&lt;/element&gt;&lt;element field=&quot;timeslot&quot; type=&quot;autoshape&quot; autoShapeType=&quot;1&quot;&gt;&lt;paragraphformat alignment=&quot;1&quot; /&gt;&lt;font italic=&quot;1&quot; /&gt;&lt;/element&gt;&lt;element field=&quot;pageno&quot; type=&quot;autoshape&quot; autoShapeType=&quot;1&quot;&gt;&lt;paragraphformat alignment=&quot;3&quot; /&gt;&lt;font italic=&quot;1&quot; /&gt;&lt;/element&gt;&lt;/case&gt;&lt;case level=&quot;1&quot; selected=&quot;1&quot; break=&quot;1&quot; topMinSpacing=&quot;5&quot; topMaxSpacing=&quot;5&quot; bottomMinSpacing=&quot;0&quot; bottomMaxSpacing=&quot;0&quot;&gt;&lt;element type=&quot;autoshape&quot; autoShapeType=&quot;1&quot; value=&quot;&quot;&gt;&lt;position left=&quot;36.50472*scale*fontScale&quot; top=&quot;0&quot; width=&quot;agendaWidth-topicLeftSpacing-itemNoWidth&quot; height=&quot;itemHeight&quot; /&gt;&lt;fill foreColor=&quot;#D9D9D9&quot; visible=&quot;1&quot; /&gt;&lt;/element&gt;&lt;element field=&quot;itemno&quot; type=&quot;autoshape&quot; autoShapeType=&quot;1&quot;&gt;&lt;textframe marginLeft=&quot;6&quot; marginRight=&quot;6&quot; verticalAnchor=&quot;3&quot; /&gt;&lt;paragraphformat alignment=&quot;2&quot; /&gt;&lt;fill foreColor=&quot;6&quot; visible=&quot;1&quot; /&gt;&lt;font bold=&quot;1&quot; italic=&quot;1&quot; color=&quot;14&quot; /&gt;&lt;/element&gt;&lt;element field=&quot;topic&quot; type=&quot;autoshape&quot; autoShapeType=&quot;1&quot;&gt;&lt;paragraphformat alignment=&quot;1&quot; /&gt;&lt;font bold=&quot;1&quot; italic=&quot;1&quot; /&gt;&lt;textframe marginLeft=&quot;6&quot; /&gt;&lt;/element&gt;&lt;element field=&quot;responsible&quot; type=&quot;autoshape&quot; autoShapeType=&quot;1&quot;&gt;&lt;paragraphformat alignment=&quot;1&quot; /&gt;&lt;font italic=&quot;1&quot; /&gt;&lt;/element&gt;&lt;element field=&quot;freecolumn&quot; type=&quot;autoshape&quot; autoShapeType=&quot;1&quot;&gt;&lt;paragraphformat alignment=&quot;1&quot; /&gt;&lt;font italic=&quot;1&quot; /&gt;&lt;/element&gt;&lt;element field=&quot;timeslot&quot; type=&quot;autoshape&quot; autoShapeType=&quot;1&quot;&gt;&lt;paragraphformat alignment=&quot;1&quot; /&gt;&lt;font italic=&quot;1&quot; /&gt;&lt;/element&gt;&lt;element field=&quot;pageno&quot; type=&quot;autoshape&quot; autoShapeType=&quot;1&quot;&gt;&lt;paragraphformat alignment=&quot;3&quot; /&gt;&lt;font italic=&quot;1&quot; /&gt;&lt;/element&gt;&lt;/case&gt;&lt;case level=&quot;2&quot; selected=&quot;0&quot; break=&quot;1&quot; topMinSpacing=&quot;5&quot; topMaxSpacing=&quot;5&quot; bottomMinSpacing=&quot;0&quot; bottomMaxSpacing=&quot;0&quot;&gt;&lt;element field=&quot;itemno&quot; type=&quot;autoshape&quot; autoShapeType=&quot;1&quot;&gt;&lt;textframe marginLeft=&quot;6&quot; marginRight=&quot;6&quot; verticalAnchor=&quot;3&quot; /&gt;&lt;paragraphformat alignment=&quot;2&quot; /&gt;&lt;fill foreColor=&quot;6&quot; visible=&quot;1&quot; /&gt;&lt;font bold=&quot;1&quot; italic=&quot;1&quot; color=&quot;14&quot; /&gt;&lt;/element&gt;&lt;element field=&quot;topic&quot; type=&quot;autoshape&quot; autoShapeType=&quot;1&quot;&gt;&lt;paragraphformat alignment=&quot;1&quot; /&gt;&lt;textframe marginLeft=&quot;6&quot; /&gt;&lt;font bold=&quot;1&quot; italic=&quot;1&quot; /&gt;&lt;/element&gt;&lt;element field=&quot;responsible&quot; type=&quot;autoshape&quot; autoShapeType=&quot;1&quot;&gt;&lt;paragraphformat alignment=&quot;1&quot; /&gt;&lt;font italic=&quot;1&quot; /&gt;&lt;/element&gt;&lt;element field=&quot;freecolumn&quot; type=&quot;autoshape&quot; autoShapeType=&quot;1&quot;&gt;&lt;paragraphformat alignment=&quot;1&quot; /&gt;&lt;font italic=&quot;1&quot; /&gt;&lt;/element&gt;&lt;element field=&quot;timeslot&quot; type=&quot;autoshape&quot; autoShapeType=&quot;1&quot;&gt;&lt;paragraphformat alignment=&quot;1&quot; /&gt;&lt;font italic=&quot;1&quot; /&gt;&lt;/element&gt;&lt;element field=&quot;pageno&quot; type=&quot;autoshape&quot; autoShapeType=&quot;1&quot;&gt;&lt;paragraphformat alignment=&quot;3&quot; /&gt;&lt;font italic=&quot;1&quot; /&gt;&lt;/element&gt;&lt;/case&gt;&lt;case level=&quot;2&quot; selected=&quot;1&quot; break=&quot;1&quot; topMinSpacing=&quot;5&quot; topMaxSpacing=&quot;5&quot; bottomMinSpacing=&quot;0&quot; bottomMaxSpacing=&quot;0&quot;&gt;&lt;element type=&quot;autoshape&quot; autoShapeType=&quot;1&quot; value=&quot;&quot;&gt;&lt;position left=&quot;36.50472*scale*fontScale&quot; top=&quot;0&quot; width=&quot;agendaWidth-topicLeftSpacing-itemNoWidth&quot; height=&quot;itemHeight&quot; /&gt;&lt;fill foreColor=&quot;#D9D9D9&quot; visible=&quot;1&quot; /&gt;&lt;/element&gt;&lt;element field=&quot;itemno&quot; type=&quot;autoshape&quot; autoShapeType=&quot;1&quot;&gt;&lt;textframe marginLeft=&quot;6&quot; marginRight=&quot;6&quot; verticalAnchor=&quot;3&quot; /&gt;&lt;paragraphformat alignment=&quot;2&quot; /&gt;&lt;fill foreColor=&quot;6&quot; visible=&quot;1&quot; /&gt;&lt;font bold=&quot;1&quot; italic=&quot;1&quot; color=&quot;14&quot; /&gt;&lt;/element&gt;&lt;element field=&quot;topic&quot; type=&quot;autoshape&quot; autoShapeType=&quot;1&quot;&gt;&lt;paragraphformat alignment=&quot;1&quot; /&gt;&lt;font bold=&quot;1&quot; italic=&quot;1&quot; /&gt;&lt;textframe marginLeft=&quot;6&quot; /&gt;&lt;/element&gt;&lt;element field=&quot;responsible&quot; type=&quot;autoshape&quot; autoShapeType=&quot;1&quot;&gt;&lt;paragraphformat alignment=&quot;1&quot; /&gt;&lt;font italic=&quot;1&quot; /&gt;&lt;/element&gt;&lt;element field=&quot;freecolumn&quot; type=&quot;autoshape&quot; autoShapeType=&quot;1&quot;&gt;&lt;paragraphformat alignment=&quot;1&quot; /&gt;&lt;font italic=&quot;1&quot; /&gt;&lt;/element&gt;&lt;element field=&quot;timeslot&quot; type=&quot;autoshape&quot; autoShapeType=&quot;1&quot;&gt;&lt;paragraphformat alignment=&quot;1&quot; /&gt;&lt;font italic=&quot;1&quot; /&gt;&lt;/element&gt;&lt;element field=&quot;pageno&quot; type=&quot;autoshape&quot; autoShapeType=&quot;1&quot;&gt;&lt;paragraphformat alignment=&quot;3&quot; /&gt;&lt;font italic=&quot;1&quot; /&gt;&lt;/element&gt;&lt;/case&gt;&lt;/cases&gt;&lt;!-- Elements on slide independent of items --&gt;&lt;elements&gt;&lt;!--&#10;        &lt;element type=&quot;textbox&quot; zOrder=&quot;1&quot; value=&quot;test&quot;&gt;&#10;          &lt;position left=&quot;0&quot; top=&quot;0&quot; width=&quot;30&quot; height=&quot;30&quot;/&gt;&#10;        &lt;/element&gt;&#10;      --&gt;&lt;/elements&gt;&lt;/layout&gt;&lt;/layouts&gt;&lt;contents&gt;&lt;agenda name=&quot;New Agenda&quot; title=&quot;Plan wystąpienia&quot; subtitle=&quot;&quot; sizingModeId=&quot;2&quot; fontSize=&quot;18&quot; startTime=&quot;540&quot; timeFormatId=&quot;1&quot; startItemNo=&quot;1&quot; createSingleAgendaSlide=&quot;0&quot; createSeparatingSlides=&quot;0&quot; createBackupSlide=&quot;0&quot; layoutId=&quot;1_1&quot; fontSizeAuto=&quot;0&quot; createSections=&quot;0&quot; singleSlideId=&quot;&quot; backupSlideId=&quot;&quot;&gt;&lt;columns&gt;&lt;column field=&quot;itemno&quot; label=&quot;No.&quot; checked=&quot;1&quot; leftSpacing=&quot;0&quot; rightSpacing=&quot;0&quot; dock=&quot;1&quot; fixedWidth=&quot;31.50472&quot; /&gt;&lt;column field=&quot;topic&quot; label=&quot;Topic&quot; leftSpacing=&quot;5.625&quot; rightDistribute=&quot;1&quot; dock=&quot;1&quot; rightSpacing=&quot;652.125&quot; /&gt;&lt;column field=&quot;responsible&quot; label=&quot;Responsible&quot; visible=&quot;1&quot; checked=&quot;0&quot; leftSpacing=&quot;0&quot; rightDistribute=&quot;1&quot; dock=&quot;1&quot; /&gt;&lt;column field=&quot;freecolumn&quot; label=&quot;&quot; visible=&quot;1&quot; checked=&quot;0&quot; leftSpacing=&quot;0&quot; rightDistribute=&quot;1&quot; dock=&quot;1&quot; /&gt;&lt;column field=&quot;timeslot&quot; label=&quot;Time Slot&quot; visible=&quot;1&quot; checked=&quot;0&quot; leftSpacing=&quot;0&quot; rightSpacing=&quot;6&quot; dock=&quot;2&quot; /&gt;&lt;column field=&quot;pageno&quot; label=&quot;Page No.&quot; visible=&quot;1&quot; checked=&quot;0&quot; leftSpacing=&quot;0&quot; rightSpacing=&quot;6&quot; dock=&quot;2&quot; /&gt;&lt;/columns&gt;&lt;items /&gt;&lt;/agenda&gt;&lt;/contents&gt;&lt;/ee4p&gt;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8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8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8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8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8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8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8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8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8"/>
</p:tagLst>
</file>

<file path=ppt/theme/theme1.xml><?xml version="1.0" encoding="utf-8"?>
<a:theme xmlns:a="http://schemas.openxmlformats.org/drawingml/2006/main" name="default">
  <a:themeElements>
    <a:clrScheme name="Benutzerdefiniert 75">
      <a:dk1>
        <a:srgbClr val="000000"/>
      </a:dk1>
      <a:lt1>
        <a:srgbClr val="FFFFFF"/>
      </a:lt1>
      <a:dk2>
        <a:srgbClr val="000000"/>
      </a:dk2>
      <a:lt2>
        <a:srgbClr val="A1A1A1"/>
      </a:lt2>
      <a:accent1>
        <a:srgbClr val="B7CFFF"/>
      </a:accent1>
      <a:accent2>
        <a:srgbClr val="002878"/>
      </a:accent2>
      <a:accent3>
        <a:srgbClr val="A1A1A1"/>
      </a:accent3>
      <a:accent4>
        <a:srgbClr val="3B3B3B"/>
      </a:accent4>
      <a:accent5>
        <a:srgbClr val="D8E4FF"/>
      </a:accent5>
      <a:accent6>
        <a:srgbClr val="00236C"/>
      </a:accent6>
      <a:hlink>
        <a:srgbClr val="A1A1A1"/>
      </a:hlink>
      <a:folHlink>
        <a:srgbClr val="3B3B3B"/>
      </a:folHlink>
    </a:clrScheme>
    <a:fontScheme name="Efficient Element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0" tIns="0" rIns="0" bIns="0" numCol="1" spcCol="0" rtlCol="0" fromWordArt="0" anchor="t" anchorCtr="0" forceAA="0" compatLnSpc="1">
        <a:prstTxWarp prst="textNoShape">
          <a:avLst/>
        </a:prstTxWarp>
        <a:no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30000"/>
          </a:spcBef>
          <a:spcAft>
            <a:spcPct val="20000"/>
          </a:spcAft>
          <a:buClr>
            <a:schemeClr val="accent2"/>
          </a:buClr>
          <a:buSzTx/>
          <a:buFont typeface="Wingdings" pitchFamily="2" charset="2"/>
          <a:buNone/>
          <a:tabLst>
            <a:tab pos="266700" algn="l"/>
            <a:tab pos="631825" algn="l"/>
            <a:tab pos="981075" algn="l"/>
          </a:tabLst>
          <a:defRPr kumimoji="0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30000"/>
          </a:spcBef>
          <a:spcAft>
            <a:spcPct val="20000"/>
          </a:spcAft>
          <a:buClr>
            <a:schemeClr val="accent2"/>
          </a:buClr>
          <a:buSzTx/>
          <a:buFont typeface="Wingdings" pitchFamily="2" charset="2"/>
          <a:buNone/>
          <a:tabLst>
            <a:tab pos="266700" algn="l"/>
            <a:tab pos="631825" algn="l"/>
            <a:tab pos="981075" algn="l"/>
          </a:tabLst>
          <a:defRPr kumimoji="0" 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Efficient Elements 1">
        <a:dk1>
          <a:srgbClr val="000000"/>
        </a:dk1>
        <a:lt1>
          <a:srgbClr val="FFFFFF"/>
        </a:lt1>
        <a:dk2>
          <a:srgbClr val="000000"/>
        </a:dk2>
        <a:lt2>
          <a:srgbClr val="A1A1A1"/>
        </a:lt2>
        <a:accent1>
          <a:srgbClr val="B7CFFF"/>
        </a:accent1>
        <a:accent2>
          <a:srgbClr val="003399"/>
        </a:accent2>
        <a:accent3>
          <a:srgbClr val="FFFFFF"/>
        </a:accent3>
        <a:accent4>
          <a:srgbClr val="000000"/>
        </a:accent4>
        <a:accent5>
          <a:srgbClr val="D8E4FF"/>
        </a:accent5>
        <a:accent6>
          <a:srgbClr val="002D8A"/>
        </a:accent6>
        <a:hlink>
          <a:srgbClr val="A1A1A1"/>
        </a:hlink>
        <a:folHlink>
          <a:srgbClr val="3B3B3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fficient Elements 2">
        <a:dk1>
          <a:srgbClr val="000000"/>
        </a:dk1>
        <a:lt1>
          <a:srgbClr val="FFFFFF"/>
        </a:lt1>
        <a:dk2>
          <a:srgbClr val="000000"/>
        </a:dk2>
        <a:lt2>
          <a:srgbClr val="A1A1A1"/>
        </a:lt2>
        <a:accent1>
          <a:srgbClr val="B7CFFF"/>
        </a:accent1>
        <a:accent2>
          <a:srgbClr val="002878"/>
        </a:accent2>
        <a:accent3>
          <a:srgbClr val="FFFFFF"/>
        </a:accent3>
        <a:accent4>
          <a:srgbClr val="000000"/>
        </a:accent4>
        <a:accent5>
          <a:srgbClr val="D8E4FF"/>
        </a:accent5>
        <a:accent6>
          <a:srgbClr val="00236C"/>
        </a:accent6>
        <a:hlink>
          <a:srgbClr val="A1A1A1"/>
        </a:hlink>
        <a:folHlink>
          <a:srgbClr val="3B3B3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</Template>
  <TotalTime>222</TotalTime>
  <Words>345</Words>
  <Application>Microsoft Office PowerPoint</Application>
  <PresentationFormat>Pokaz na ekranie (4:3)</PresentationFormat>
  <Paragraphs>49</Paragraphs>
  <Slides>5</Slides>
  <Notes>1</Notes>
  <HiddenSlides>0</HiddenSlides>
  <MMClips>0</MMClips>
  <ScaleCrop>false</ScaleCrop>
  <HeadingPairs>
    <vt:vector size="6" baseType="variant">
      <vt:variant>
        <vt:lpstr>Używane czcionki</vt:lpstr>
      </vt:variant>
      <vt:variant>
        <vt:i4>2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5</vt:i4>
      </vt:variant>
    </vt:vector>
  </HeadingPairs>
  <TitlesOfParts>
    <vt:vector size="8" baseType="lpstr">
      <vt:lpstr>Arial</vt:lpstr>
      <vt:lpstr>Wingdings</vt:lpstr>
      <vt:lpstr>default</vt:lpstr>
      <vt:lpstr>Zasada równości i niedyskryminacji osób niepełnosprawnych we współczesnej Konstytucji Rzeczypospolitej Polskiej i Ustawy Zasadniczej Republiki Federalnej Niemiec</vt:lpstr>
      <vt:lpstr>Informacje o pracy</vt:lpstr>
      <vt:lpstr>Treść pracy (według rozdziałów) </vt:lpstr>
      <vt:lpstr>Najważniejsze wnioski pracy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Efficient Elements GmbH</dc:creator>
  <cp:lastModifiedBy>Radek Rafał Wasilewski</cp:lastModifiedBy>
  <cp:revision>19</cp:revision>
  <dcterms:created xsi:type="dcterms:W3CDTF">2013-11-21T22:23:15Z</dcterms:created>
  <dcterms:modified xsi:type="dcterms:W3CDTF">2014-11-11T17:22:55Z</dcterms:modified>
</cp:coreProperties>
</file>