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2" r:id="rId4"/>
    <p:sldId id="265" r:id="rId5"/>
    <p:sldId id="266" r:id="rId6"/>
    <p:sldId id="272" r:id="rId7"/>
    <p:sldId id="274" r:id="rId8"/>
    <p:sldId id="273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yl pośredni 4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Styl pośredni 4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90FC-4E1A-453B-A5F6-C6356B21278E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66202-07F3-4C5D-9288-E1FCF300610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66202-07F3-4C5D-9288-E1FCF300610F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/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tx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2A72B-AF6C-43D2-82B6-E02182CABB34}" type="datetimeFigureOut">
              <a:rPr lang="pl-PL" smtClean="0"/>
              <a:pPr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D0E-BA45-421B-AB71-A976EBD0F1D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142908" y="548680"/>
            <a:ext cx="7429552" cy="1470025"/>
          </a:xfrm>
        </p:spPr>
        <p:txBody>
          <a:bodyPr>
            <a:normAutofit/>
          </a:bodyPr>
          <a:lstStyle/>
          <a:p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INSTYTUT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MEDYCZNY</a:t>
            </a:r>
            <a:b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PAŃSTWOWA </a:t>
            </a: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WYŻSZA SZKOŁA INFORMATYAKI I PRZEDSIĘIORCZOŚCI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 </a:t>
            </a: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ŁOMŻY</a:t>
            </a: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endParaRPr lang="pl-PL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6812280"/>
            <a:ext cx="6343672" cy="45719"/>
          </a:xfrm>
        </p:spPr>
        <p:txBody>
          <a:bodyPr>
            <a:normAutofit fontScale="25000" lnSpcReduction="20000"/>
          </a:bodyPr>
          <a:lstStyle/>
          <a:p>
            <a:endParaRPr lang="pl-P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14282" y="2357430"/>
            <a:ext cx="892971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gr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BARBARA WISZNIEWSKA</a:t>
            </a:r>
          </a:p>
          <a:p>
            <a:pPr algn="ctr"/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WPŁYW CHOROBY NA </a:t>
            </a:r>
            <a:r>
              <a:rPr lang="pl-P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FUNKCJONOWANIE </a:t>
            </a:r>
            <a:endParaRPr lang="pl-PL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BIO- PSYCHO- SPOŁECZNE PACJENTÓW </a:t>
            </a:r>
            <a:endParaRPr lang="pl-PL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ZE STWARDNIENIEM ROZSIANYM</a:t>
            </a:r>
            <a:endParaRPr lang="pl-PL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Promotor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dr n. med.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Beata Kowalewska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F:\Fioletowy\ŁOMŻA\Logo, papier firmowy, ULOTKI\Uczelnia, Instytut\imlogo  bez napis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5396" y="500042"/>
            <a:ext cx="162432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chemeClr val="accent5"/>
                </a:solidFill>
              </a:rPr>
              <a:t>kot</a:t>
            </a:r>
            <a:endParaRPr lang="pl-PL" dirty="0">
              <a:solidFill>
                <a:schemeClr val="accent5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052736"/>
            <a:ext cx="8147248" cy="561662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Stwardnienie rozsiane jest chorobą przewlekłą, nieuleczalną, która postępuje prowadząc do inwalidztwa. Zaliczamy ją do schorzeń autoimmunologicznych. Dotyczy w większości ludzi młodych, jej pierwsze objawy pojawiają się najczęściej między 20,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30 rokiem życia. Częściej dotyczy kobiet niż mężczyzn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pl-PL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Celem pracy było określenie :</a:t>
            </a:r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. Wpływu SM na poczucie jakości życia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pacjentów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dotkniętych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tym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schorzeniem.</a:t>
            </a:r>
          </a:p>
          <a:p>
            <a:pPr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. Poziomu akceptacji choroby wśród osób ze stwardnieniem rozsianym.</a:t>
            </a:r>
          </a:p>
          <a:p>
            <a:pPr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3.Wystepowania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depresji u chorych na SM na przykładzie badanej grupy.</a:t>
            </a:r>
          </a:p>
          <a:p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Materiał: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908720"/>
            <a:ext cx="8219256" cy="547260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	Badaniem objęto grupę 114 osób, chorujących na stwardnienie rozsiane. W badaniu ankietowym uczestniczyło 29 mężczyzn i 85 kobiet. Badanie było anonimowe i zostało przeprowadzone w listopadzie i grudniu 2012 roku, w Stowarzyszeniach Chorych na SM: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Biegusy – stowarzyszenie chorych na SM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Ostrowskie Stowarzyszenie chorych na SM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Sezam – Śląskie stowarzyszenie Chorych na SM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Stargardzkie Stowarzyszenie Osób Chorych na SM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Stowarzyszenie Pomocy Chorym na SM- Białystok </a:t>
            </a:r>
          </a:p>
          <a:p>
            <a:pPr lvl="0" algn="just">
              <a:buFont typeface="Wingdings" pitchFamily="2" charset="2"/>
              <a:buChar char="ü"/>
            </a:pPr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	A także w: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Szpitalu Wojewódzki w Łomży, Oddział Neurologii</a:t>
            </a:r>
          </a:p>
          <a:p>
            <a:pPr lvl="0" algn="just">
              <a:buFont typeface="Wingdings" pitchFamily="2" charset="2"/>
              <a:buChar char="ü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Ośrodku Rehabilitacji Leczniczej przy Okręgowym Polskim Komitecie Pomocy Społecznej w Łomży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Metoda: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124744"/>
            <a:ext cx="8075240" cy="485740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dirty="0"/>
              <a:t> </a:t>
            </a:r>
            <a:r>
              <a:rPr lang="pl-PL" dirty="0" smtClean="0"/>
              <a:t>		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badaniu posłużono się metodą sondażu diagnostycznego. Jako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narzędzia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badawcze posłużyły:</a:t>
            </a:r>
          </a:p>
          <a:p>
            <a:pPr>
              <a:buNone/>
            </a:pPr>
            <a:r>
              <a:rPr lang="pl-PL" dirty="0">
                <a:latin typeface="Times New Roman" pitchFamily="18" charset="0"/>
                <a:cs typeface="Times New Roman" pitchFamily="18" charset="0"/>
              </a:rPr>
              <a:t>-   kwestionariusz własnego autorstwa , skonstruowany na potrzeby niniejszego</a:t>
            </a:r>
          </a:p>
          <a:p>
            <a:pPr>
              <a:buNone/>
            </a:pPr>
            <a:r>
              <a:rPr lang="pl-PL" dirty="0">
                <a:latin typeface="Times New Roman" pitchFamily="18" charset="0"/>
                <a:cs typeface="Times New Roman" pitchFamily="18" charset="0"/>
              </a:rPr>
              <a:t>    badania </a:t>
            </a:r>
          </a:p>
          <a:p>
            <a:pPr>
              <a:buNone/>
            </a:pPr>
            <a:r>
              <a:rPr lang="pl-PL" dirty="0">
                <a:latin typeface="Times New Roman" pitchFamily="18" charset="0"/>
                <a:cs typeface="Times New Roman" pitchFamily="18" charset="0"/>
              </a:rPr>
              <a:t>-  standaryzowane skale badawcze:</a:t>
            </a:r>
          </a:p>
          <a:p>
            <a:r>
              <a:rPr lang="pl-PL" dirty="0">
                <a:latin typeface="Times New Roman" pitchFamily="18" charset="0"/>
                <a:cs typeface="Times New Roman" pitchFamily="18" charset="0"/>
              </a:rPr>
              <a:t>Skala wpływu SM na jakość życia chorych- MSIS- 29</a:t>
            </a:r>
          </a:p>
          <a:p>
            <a:r>
              <a:rPr lang="pl-PL" dirty="0">
                <a:latin typeface="Times New Roman" pitchFamily="18" charset="0"/>
                <a:cs typeface="Times New Roman" pitchFamily="18" charset="0"/>
              </a:rPr>
              <a:t>Skala akceptacji choroby- AIS</a:t>
            </a:r>
          </a:p>
          <a:p>
            <a:r>
              <a:rPr lang="pl-PL" dirty="0">
                <a:latin typeface="Times New Roman" pitchFamily="18" charset="0"/>
                <a:cs typeface="Times New Roman" pitchFamily="18" charset="0"/>
              </a:rPr>
              <a:t>Skala depresji Becka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Wnioski: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052736"/>
            <a:ext cx="8208912" cy="5184576"/>
          </a:xfrm>
        </p:spPr>
        <p:txBody>
          <a:bodyPr>
            <a:normAutofit fontScale="70000" lnSpcReduction="20000"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 badanej populacji uzyskano średni poziom akceptacji choroby SM według skali AIS.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Stwierdzono, że poziom akceptacji choroby zależy od czasu trwania choroby oraz poziomu wykształcenia respondenta.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Poziom depresji według skali Becka znajdował się na granicy łagodnej i średniej depresji.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Stwierdzono, że poziom depresji zależy od sytuacji społecznej i ekonomicznej chorego.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Jakość życia chorych na SM zależy istotnie od ich statusu społecznego i ekonomicznego.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Stwierdzono statystycznie bardzo wysoko istotną zależność pomiędzy oceną jakości życia chorych z SM a poziomem depresji według skali Becka.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Nie stwierdzono korelacji pomiędzy oceną jakości życia z SM a poziomem akceptacji choroby według skali AIS.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Ocena jakość życia w chorobie koreluje ze zdiagnozowaną postacią SM.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Sugestie dla następnych badań i analiz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972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dirty="0" smtClean="0"/>
              <a:t> Interesującym </a:t>
            </a:r>
            <a:r>
              <a:rPr lang="pl-PL" sz="3600" dirty="0" smtClean="0"/>
              <a:t>zjawiskiem byłoby porównanie jakości życia pacjentów </a:t>
            </a:r>
            <a:r>
              <a:rPr lang="pl-PL" sz="3600" dirty="0" smtClean="0"/>
              <a:t>z </a:t>
            </a:r>
            <a:r>
              <a:rPr lang="pl-PL" sz="3600" smtClean="0"/>
              <a:t>SM, leczonych </a:t>
            </a:r>
            <a:r>
              <a:rPr lang="pl-PL" sz="3600" dirty="0" smtClean="0"/>
              <a:t>interferonami oraz tych, którzy nie zakwalifikowali się </a:t>
            </a:r>
            <a:r>
              <a:rPr lang="pl-PL" sz="3600" smtClean="0"/>
              <a:t>do </a:t>
            </a:r>
            <a:r>
              <a:rPr lang="pl-PL" sz="3600" smtClean="0"/>
              <a:t>leczenia ta metodą.</a:t>
            </a:r>
            <a:endParaRPr lang="pl-PL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164288" y="274638"/>
            <a:ext cx="1522512" cy="994122"/>
          </a:xfrm>
        </p:spPr>
        <p:txBody>
          <a:bodyPr/>
          <a:lstStyle/>
          <a:p>
            <a:r>
              <a:rPr lang="pl-PL" dirty="0" smtClean="0">
                <a:solidFill>
                  <a:schemeClr val="accent5"/>
                </a:solidFill>
              </a:rPr>
              <a:t>toga</a:t>
            </a:r>
            <a:endParaRPr lang="pl-PL" dirty="0">
              <a:solidFill>
                <a:schemeClr val="accent5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91072" y="2420888"/>
            <a:ext cx="8352928" cy="10801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b="1" dirty="0" smtClean="0">
                <a:latin typeface="Times New Roman" pitchFamily="18" charset="0"/>
                <a:cs typeface="Times New Roman" pitchFamily="18" charset="0"/>
              </a:rPr>
              <a:t>DZIĘKUJĘ ZA UWAGĘ !!!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193</Words>
  <Application>Microsoft Office PowerPoint</Application>
  <PresentationFormat>Pokaz na ekranie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INSTYTUT MEDYCZNY  PAŃSTWOWA WYŻSZA SZKOŁA INFORMATYAKI I PRZEDSIĘIORCZOŚCI  W  ŁOMŻY </vt:lpstr>
      <vt:lpstr>kot</vt:lpstr>
      <vt:lpstr>Celem pracy było określenie :</vt:lpstr>
      <vt:lpstr>Materiał:</vt:lpstr>
      <vt:lpstr>Metoda:</vt:lpstr>
      <vt:lpstr>Wnioski:</vt:lpstr>
      <vt:lpstr>Sugestie dla następnych badań i analiz</vt:lpstr>
      <vt:lpstr>toga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INSTYTUT MEDYCZNY PAŃS TWOWA WYŻSZA SZKOŁA INFORMATYAKI I PRZEDSIĘIORCZOŚCI W  ŁOMŻY</dc:title>
  <dc:creator>Paweł</dc:creator>
  <cp:lastModifiedBy>Beata</cp:lastModifiedBy>
  <cp:revision>64</cp:revision>
  <dcterms:created xsi:type="dcterms:W3CDTF">2013-06-08T22:26:28Z</dcterms:created>
  <dcterms:modified xsi:type="dcterms:W3CDTF">2014-11-17T19:45:13Z</dcterms:modified>
</cp:coreProperties>
</file>