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10"/>
  </p:notesMasterIdLst>
  <p:sldIdLst>
    <p:sldId id="256" r:id="rId2"/>
    <p:sldId id="257" r:id="rId3"/>
    <p:sldId id="258" r:id="rId4"/>
    <p:sldId id="259" r:id="rId5"/>
    <p:sldId id="260" r:id="rId6"/>
    <p:sldId id="261" r:id="rId7"/>
    <p:sldId id="262" r:id="rId8"/>
    <p:sldId id="263" r:id="rId9"/>
  </p:sldIdLst>
  <p:sldSz cx="9144000" cy="6858000" type="screen4x3"/>
  <p:notesSz cx="6858000" cy="9144000"/>
  <p:defaultText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34" d="100"/>
          <a:sy n="34" d="100"/>
        </p:scale>
        <p:origin x="-1262" y="-77"/>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nagłówka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l-PL"/>
          </a:p>
        </p:txBody>
      </p:sp>
      <p:sp>
        <p:nvSpPr>
          <p:cNvPr id="3" name="Symbol zastępczy daty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D053C96-9460-461B-B4CA-7B4DDE582E40}" type="datetimeFigureOut">
              <a:rPr lang="pl-PL" smtClean="0"/>
              <a:t>2014-11-19</a:t>
            </a:fld>
            <a:endParaRPr lang="pl-PL"/>
          </a:p>
        </p:txBody>
      </p:sp>
      <p:sp>
        <p:nvSpPr>
          <p:cNvPr id="4" name="Symbol zastępczy obrazu slajd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pl-PL"/>
          </a:p>
        </p:txBody>
      </p:sp>
      <p:sp>
        <p:nvSpPr>
          <p:cNvPr id="5" name="Symbol zastępczy notatek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6" name="Symbol zastępczy stopki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pl-PL"/>
          </a:p>
        </p:txBody>
      </p:sp>
      <p:sp>
        <p:nvSpPr>
          <p:cNvPr id="7" name="Symbol zastępczy numeru slajd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0791013-D20F-4163-A312-21730047FB1F}" type="slidenum">
              <a:rPr lang="pl-PL" smtClean="0"/>
              <a:t>‹#›</a:t>
            </a:fld>
            <a:endParaRPr lang="pl-PL"/>
          </a:p>
        </p:txBody>
      </p:sp>
    </p:spTree>
    <p:extLst>
      <p:ext uri="{BB962C8B-B14F-4D97-AF65-F5344CB8AC3E}">
        <p14:creationId xmlns:p14="http://schemas.microsoft.com/office/powerpoint/2010/main" val="7705559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a:p>
        </p:txBody>
      </p:sp>
      <p:sp>
        <p:nvSpPr>
          <p:cNvPr id="4" name="Symbol zastępczy numeru slajdu 3"/>
          <p:cNvSpPr>
            <a:spLocks noGrp="1"/>
          </p:cNvSpPr>
          <p:nvPr>
            <p:ph type="sldNum" sz="quarter" idx="10"/>
          </p:nvPr>
        </p:nvSpPr>
        <p:spPr/>
        <p:txBody>
          <a:bodyPr/>
          <a:lstStyle/>
          <a:p>
            <a:fld id="{40791013-D20F-4163-A312-21730047FB1F}" type="slidenum">
              <a:rPr lang="pl-PL" smtClean="0"/>
              <a:t>1</a:t>
            </a:fld>
            <a:endParaRPr lang="pl-PL"/>
          </a:p>
        </p:txBody>
      </p:sp>
    </p:spTree>
    <p:extLst>
      <p:ext uri="{BB962C8B-B14F-4D97-AF65-F5344CB8AC3E}">
        <p14:creationId xmlns:p14="http://schemas.microsoft.com/office/powerpoint/2010/main" val="6185152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a:p>
        </p:txBody>
      </p:sp>
      <p:sp>
        <p:nvSpPr>
          <p:cNvPr id="4" name="Symbol zastępczy numeru slajdu 3"/>
          <p:cNvSpPr>
            <a:spLocks noGrp="1"/>
          </p:cNvSpPr>
          <p:nvPr>
            <p:ph type="sldNum" sz="quarter" idx="10"/>
          </p:nvPr>
        </p:nvSpPr>
        <p:spPr/>
        <p:txBody>
          <a:bodyPr/>
          <a:lstStyle/>
          <a:p>
            <a:fld id="{40791013-D20F-4163-A312-21730047FB1F}" type="slidenum">
              <a:rPr lang="pl-PL" smtClean="0"/>
              <a:t>2</a:t>
            </a:fld>
            <a:endParaRPr lang="pl-PL"/>
          </a:p>
        </p:txBody>
      </p:sp>
    </p:spTree>
    <p:extLst>
      <p:ext uri="{BB962C8B-B14F-4D97-AF65-F5344CB8AC3E}">
        <p14:creationId xmlns:p14="http://schemas.microsoft.com/office/powerpoint/2010/main" val="17525446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a:p>
        </p:txBody>
      </p:sp>
      <p:sp>
        <p:nvSpPr>
          <p:cNvPr id="4" name="Symbol zastępczy numeru slajdu 3"/>
          <p:cNvSpPr>
            <a:spLocks noGrp="1"/>
          </p:cNvSpPr>
          <p:nvPr>
            <p:ph type="sldNum" sz="quarter" idx="10"/>
          </p:nvPr>
        </p:nvSpPr>
        <p:spPr/>
        <p:txBody>
          <a:bodyPr/>
          <a:lstStyle/>
          <a:p>
            <a:fld id="{40791013-D20F-4163-A312-21730047FB1F}" type="slidenum">
              <a:rPr lang="pl-PL" smtClean="0"/>
              <a:t>3</a:t>
            </a:fld>
            <a:endParaRPr lang="pl-PL"/>
          </a:p>
        </p:txBody>
      </p:sp>
    </p:spTree>
    <p:extLst>
      <p:ext uri="{BB962C8B-B14F-4D97-AF65-F5344CB8AC3E}">
        <p14:creationId xmlns:p14="http://schemas.microsoft.com/office/powerpoint/2010/main" val="3586611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a:p>
        </p:txBody>
      </p:sp>
      <p:sp>
        <p:nvSpPr>
          <p:cNvPr id="4" name="Symbol zastępczy numeru slajdu 3"/>
          <p:cNvSpPr>
            <a:spLocks noGrp="1"/>
          </p:cNvSpPr>
          <p:nvPr>
            <p:ph type="sldNum" sz="quarter" idx="10"/>
          </p:nvPr>
        </p:nvSpPr>
        <p:spPr/>
        <p:txBody>
          <a:bodyPr/>
          <a:lstStyle/>
          <a:p>
            <a:fld id="{40791013-D20F-4163-A312-21730047FB1F}" type="slidenum">
              <a:rPr lang="pl-PL" smtClean="0"/>
              <a:t>4</a:t>
            </a:fld>
            <a:endParaRPr lang="pl-PL"/>
          </a:p>
        </p:txBody>
      </p:sp>
    </p:spTree>
    <p:extLst>
      <p:ext uri="{BB962C8B-B14F-4D97-AF65-F5344CB8AC3E}">
        <p14:creationId xmlns:p14="http://schemas.microsoft.com/office/powerpoint/2010/main" val="39829107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a:p>
        </p:txBody>
      </p:sp>
      <p:sp>
        <p:nvSpPr>
          <p:cNvPr id="4" name="Symbol zastępczy numeru slajdu 3"/>
          <p:cNvSpPr>
            <a:spLocks noGrp="1"/>
          </p:cNvSpPr>
          <p:nvPr>
            <p:ph type="sldNum" sz="quarter" idx="10"/>
          </p:nvPr>
        </p:nvSpPr>
        <p:spPr/>
        <p:txBody>
          <a:bodyPr/>
          <a:lstStyle/>
          <a:p>
            <a:fld id="{40791013-D20F-4163-A312-21730047FB1F}" type="slidenum">
              <a:rPr lang="pl-PL" smtClean="0"/>
              <a:t>5</a:t>
            </a:fld>
            <a:endParaRPr lang="pl-PL"/>
          </a:p>
        </p:txBody>
      </p:sp>
    </p:spTree>
    <p:extLst>
      <p:ext uri="{BB962C8B-B14F-4D97-AF65-F5344CB8AC3E}">
        <p14:creationId xmlns:p14="http://schemas.microsoft.com/office/powerpoint/2010/main" val="29095760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a:p>
        </p:txBody>
      </p:sp>
      <p:sp>
        <p:nvSpPr>
          <p:cNvPr id="4" name="Symbol zastępczy numeru slajdu 3"/>
          <p:cNvSpPr>
            <a:spLocks noGrp="1"/>
          </p:cNvSpPr>
          <p:nvPr>
            <p:ph type="sldNum" sz="quarter" idx="10"/>
          </p:nvPr>
        </p:nvSpPr>
        <p:spPr/>
        <p:txBody>
          <a:bodyPr/>
          <a:lstStyle/>
          <a:p>
            <a:fld id="{40791013-D20F-4163-A312-21730047FB1F}" type="slidenum">
              <a:rPr lang="pl-PL" smtClean="0"/>
              <a:t>6</a:t>
            </a:fld>
            <a:endParaRPr lang="pl-PL"/>
          </a:p>
        </p:txBody>
      </p:sp>
    </p:spTree>
    <p:extLst>
      <p:ext uri="{BB962C8B-B14F-4D97-AF65-F5344CB8AC3E}">
        <p14:creationId xmlns:p14="http://schemas.microsoft.com/office/powerpoint/2010/main" val="17325347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14" name="Tytuł 13"/>
          <p:cNvSpPr>
            <a:spLocks noGrp="1"/>
          </p:cNvSpPr>
          <p:nvPr>
            <p:ph type="ctrTitle"/>
          </p:nvPr>
        </p:nvSpPr>
        <p:spPr>
          <a:xfrm>
            <a:off x="1432560" y="359898"/>
            <a:ext cx="7406640" cy="1472184"/>
          </a:xfrm>
        </p:spPr>
        <p:txBody>
          <a:bodyPr anchor="b"/>
          <a:lstStyle>
            <a:lvl1pPr algn="l">
              <a:defRPr/>
            </a:lvl1pPr>
            <a:extLst/>
          </a:lstStyle>
          <a:p>
            <a:r>
              <a:rPr kumimoji="0" lang="pl-PL" smtClean="0"/>
              <a:t>Kliknij, aby edytować styl</a:t>
            </a:r>
            <a:endParaRPr kumimoji="0" lang="en-US"/>
          </a:p>
        </p:txBody>
      </p:sp>
      <p:sp>
        <p:nvSpPr>
          <p:cNvPr id="22" name="Podtytuł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pl-PL" smtClean="0"/>
              <a:t>Kliknij, aby edytować styl wzorca podtytułu</a:t>
            </a:r>
            <a:endParaRPr kumimoji="0" lang="en-US"/>
          </a:p>
        </p:txBody>
      </p:sp>
      <p:sp>
        <p:nvSpPr>
          <p:cNvPr id="7" name="Symbol zastępczy daty 6"/>
          <p:cNvSpPr>
            <a:spLocks noGrp="1"/>
          </p:cNvSpPr>
          <p:nvPr>
            <p:ph type="dt" sz="half" idx="10"/>
          </p:nvPr>
        </p:nvSpPr>
        <p:spPr/>
        <p:txBody>
          <a:bodyPr/>
          <a:lstStyle>
            <a:extLst/>
          </a:lstStyle>
          <a:p>
            <a:fld id="{66221E02-25CB-4963-84BC-0813985E7D90}" type="datetimeFigureOut">
              <a:rPr lang="pl-PL" smtClean="0"/>
              <a:pPr/>
              <a:t>2014-11-19</a:t>
            </a:fld>
            <a:endParaRPr lang="pl-PL"/>
          </a:p>
        </p:txBody>
      </p:sp>
      <p:sp>
        <p:nvSpPr>
          <p:cNvPr id="20" name="Symbol zastępczy stopki 19"/>
          <p:cNvSpPr>
            <a:spLocks noGrp="1"/>
          </p:cNvSpPr>
          <p:nvPr>
            <p:ph type="ftr" sz="quarter" idx="11"/>
          </p:nvPr>
        </p:nvSpPr>
        <p:spPr/>
        <p:txBody>
          <a:bodyPr/>
          <a:lstStyle>
            <a:extLst/>
          </a:lstStyle>
          <a:p>
            <a:endParaRPr lang="pl-PL"/>
          </a:p>
        </p:txBody>
      </p:sp>
      <p:sp>
        <p:nvSpPr>
          <p:cNvPr id="10" name="Symbol zastępczy numeru slajdu 9"/>
          <p:cNvSpPr>
            <a:spLocks noGrp="1"/>
          </p:cNvSpPr>
          <p:nvPr>
            <p:ph type="sldNum" sz="quarter" idx="12"/>
          </p:nvPr>
        </p:nvSpPr>
        <p:spPr/>
        <p:txBody>
          <a:bodyPr/>
          <a:lstStyle>
            <a:extLst/>
          </a:lstStyle>
          <a:p>
            <a:fld id="{589B7C76-EFF2-4CD8-A475-4750F11B4BC6}" type="slidenum">
              <a:rPr lang="pl-PL" smtClean="0"/>
              <a:pPr/>
              <a:t>‹#›</a:t>
            </a:fld>
            <a:endParaRPr lang="pl-PL"/>
          </a:p>
        </p:txBody>
      </p:sp>
      <p:sp>
        <p:nvSpPr>
          <p:cNvPr id="8" name="Elipsa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Elipsa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extLst/>
          </a:lstStyle>
          <a:p>
            <a:r>
              <a:rPr kumimoji="0" lang="pl-PL" smtClean="0"/>
              <a:t>Kliknij, aby edytować styl</a:t>
            </a:r>
            <a:endParaRPr kumimoji="0" lang="en-US"/>
          </a:p>
        </p:txBody>
      </p:sp>
      <p:sp>
        <p:nvSpPr>
          <p:cNvPr id="3" name="Symbol zastępczy zawartości 2"/>
          <p:cNvSpPr>
            <a:spLocks noGrp="1"/>
          </p:cNvSpPr>
          <p:nvPr>
            <p:ph idx="1"/>
          </p:nvPr>
        </p:nvSpPr>
        <p:spPr/>
        <p:txBody>
          <a:bodyPr/>
          <a:lstStyle>
            <a:extLst/>
          </a:lstStyle>
          <a:p>
            <a:pPr lvl="0" eaLnBrk="1" latinLnBrk="0" hangingPunct="1"/>
            <a:r>
              <a:rPr lang="pl-PL" smtClean="0"/>
              <a:t>Kliknij, aby edytować style wzorca tekstu</a:t>
            </a:r>
          </a:p>
          <a:p>
            <a:pPr lvl="1" eaLnBrk="1" latinLnBrk="0" hangingPunct="1"/>
            <a:r>
              <a:rPr lang="pl-PL" smtClean="0"/>
              <a:t>Drugi poziom</a:t>
            </a:r>
          </a:p>
          <a:p>
            <a:pPr lvl="2" eaLnBrk="1" latinLnBrk="0" hangingPunct="1"/>
            <a:r>
              <a:rPr lang="pl-PL" smtClean="0"/>
              <a:t>Trzeci poziom</a:t>
            </a:r>
          </a:p>
          <a:p>
            <a:pPr lvl="3" eaLnBrk="1" latinLnBrk="0" hangingPunct="1"/>
            <a:r>
              <a:rPr lang="pl-PL" smtClean="0"/>
              <a:t>Czwarty poziom</a:t>
            </a:r>
          </a:p>
          <a:p>
            <a:pPr lvl="4" eaLnBrk="1" latinLnBrk="0" hangingPunct="1"/>
            <a:r>
              <a:rPr lang="pl-PL" smtClean="0"/>
              <a:t>Piąty poziom</a:t>
            </a:r>
            <a:endParaRPr kumimoji="0" lang="en-US"/>
          </a:p>
        </p:txBody>
      </p:sp>
      <p:sp>
        <p:nvSpPr>
          <p:cNvPr id="4" name="Symbol zastępczy daty 3"/>
          <p:cNvSpPr>
            <a:spLocks noGrp="1"/>
          </p:cNvSpPr>
          <p:nvPr>
            <p:ph type="dt" sz="half" idx="10"/>
          </p:nvPr>
        </p:nvSpPr>
        <p:spPr/>
        <p:txBody>
          <a:bodyPr/>
          <a:lstStyle>
            <a:extLst/>
          </a:lstStyle>
          <a:p>
            <a:fld id="{66221E02-25CB-4963-84BC-0813985E7D90}" type="datetimeFigureOut">
              <a:rPr lang="pl-PL" smtClean="0"/>
              <a:pPr/>
              <a:t>2014-11-19</a:t>
            </a:fld>
            <a:endParaRPr lang="pl-PL"/>
          </a:p>
        </p:txBody>
      </p:sp>
      <p:sp>
        <p:nvSpPr>
          <p:cNvPr id="5" name="Symbol zastępczy stopki 4"/>
          <p:cNvSpPr>
            <a:spLocks noGrp="1"/>
          </p:cNvSpPr>
          <p:nvPr>
            <p:ph type="ftr" sz="quarter" idx="11"/>
          </p:nvPr>
        </p:nvSpPr>
        <p:spPr/>
        <p:txBody>
          <a:bodyPr/>
          <a:lstStyle>
            <a:extLst/>
          </a:lstStyle>
          <a:p>
            <a:endParaRPr lang="pl-PL"/>
          </a:p>
        </p:txBody>
      </p:sp>
      <p:sp>
        <p:nvSpPr>
          <p:cNvPr id="6" name="Symbol zastępczy numeru slajdu 5"/>
          <p:cNvSpPr>
            <a:spLocks noGrp="1"/>
          </p:cNvSpPr>
          <p:nvPr>
            <p:ph type="sldNum" sz="quarter" idx="12"/>
          </p:nvPr>
        </p:nvSpPr>
        <p:spPr/>
        <p:txBody>
          <a:bodyPr/>
          <a:lstStyle>
            <a:extLst/>
          </a:lstStyle>
          <a:p>
            <a:fld id="{589B7C76-EFF2-4CD8-A475-4750F11B4BC6}" type="slidenum">
              <a:rPr lang="pl-PL" smtClean="0"/>
              <a:pPr/>
              <a:t>‹#›</a:t>
            </a:fld>
            <a:endParaRPr lang="pl-P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Nagłówek sekcji">
    <p:spTree>
      <p:nvGrpSpPr>
        <p:cNvPr id="1" name=""/>
        <p:cNvGrpSpPr/>
        <p:nvPr/>
      </p:nvGrpSpPr>
      <p:grpSpPr>
        <a:xfrm>
          <a:off x="0" y="0"/>
          <a:ext cx="0" cy="0"/>
          <a:chOff x="0" y="0"/>
          <a:chExt cx="0" cy="0"/>
        </a:xfrm>
      </p:grpSpPr>
      <p:sp>
        <p:nvSpPr>
          <p:cNvPr id="7" name="Prostokąt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ytuł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pl-PL" smtClean="0"/>
              <a:t>Kliknij, aby edytować styl</a:t>
            </a:r>
            <a:endParaRPr kumimoji="0" lang="en-US"/>
          </a:p>
        </p:txBody>
      </p:sp>
      <p:sp>
        <p:nvSpPr>
          <p:cNvPr id="3" name="Symbol zastępczy tekstu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pl-PL" smtClean="0"/>
              <a:t>Kliknij, aby edytować style wzorca tekstu</a:t>
            </a:r>
          </a:p>
        </p:txBody>
      </p:sp>
      <p:sp>
        <p:nvSpPr>
          <p:cNvPr id="4" name="Symbol zastępczy daty 3"/>
          <p:cNvSpPr>
            <a:spLocks noGrp="1"/>
          </p:cNvSpPr>
          <p:nvPr>
            <p:ph type="dt" sz="half" idx="10"/>
          </p:nvPr>
        </p:nvSpPr>
        <p:spPr/>
        <p:txBody>
          <a:bodyPr/>
          <a:lstStyle>
            <a:extLst/>
          </a:lstStyle>
          <a:p>
            <a:fld id="{66221E02-25CB-4963-84BC-0813985E7D90}" type="datetimeFigureOut">
              <a:rPr lang="pl-PL" smtClean="0"/>
              <a:pPr/>
              <a:t>2014-11-19</a:t>
            </a:fld>
            <a:endParaRPr lang="pl-PL"/>
          </a:p>
        </p:txBody>
      </p:sp>
      <p:sp>
        <p:nvSpPr>
          <p:cNvPr id="5" name="Symbol zastępczy stopki 4"/>
          <p:cNvSpPr>
            <a:spLocks noGrp="1"/>
          </p:cNvSpPr>
          <p:nvPr>
            <p:ph type="ftr" sz="quarter" idx="11"/>
          </p:nvPr>
        </p:nvSpPr>
        <p:spPr/>
        <p:txBody>
          <a:bodyPr/>
          <a:lstStyle>
            <a:extLst/>
          </a:lstStyle>
          <a:p>
            <a:endParaRPr lang="pl-PL"/>
          </a:p>
        </p:txBody>
      </p:sp>
      <p:sp>
        <p:nvSpPr>
          <p:cNvPr id="6" name="Symbol zastępczy numeru slajdu 5"/>
          <p:cNvSpPr>
            <a:spLocks noGrp="1"/>
          </p:cNvSpPr>
          <p:nvPr>
            <p:ph type="sldNum" sz="quarter" idx="12"/>
          </p:nvPr>
        </p:nvSpPr>
        <p:spPr/>
        <p:txBody>
          <a:bodyPr/>
          <a:lstStyle>
            <a:extLst/>
          </a:lstStyle>
          <a:p>
            <a:fld id="{589B7C76-EFF2-4CD8-A475-4750F11B4BC6}" type="slidenum">
              <a:rPr lang="pl-PL" smtClean="0"/>
              <a:pPr/>
              <a:t>‹#›</a:t>
            </a:fld>
            <a:endParaRPr lang="pl-PL"/>
          </a:p>
        </p:txBody>
      </p:sp>
      <p:sp>
        <p:nvSpPr>
          <p:cNvPr id="10" name="Prostokąt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Elipsa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Elipsa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p:cNvSpPr>
            <a:spLocks noGrp="1"/>
          </p:cNvSpPr>
          <p:nvPr>
            <p:ph type="title"/>
          </p:nvPr>
        </p:nvSpPr>
        <p:spPr>
          <a:xfrm>
            <a:off x="1435608" y="274320"/>
            <a:ext cx="7498080" cy="1143000"/>
          </a:xfrm>
        </p:spPr>
        <p:txBody>
          <a:bodyPr/>
          <a:lstStyle>
            <a:extLst/>
          </a:lstStyle>
          <a:p>
            <a:r>
              <a:rPr kumimoji="0" lang="pl-PL" smtClean="0"/>
              <a:t>Kliknij, aby edytować styl</a:t>
            </a:r>
            <a:endParaRPr kumimoji="0" lang="en-US"/>
          </a:p>
        </p:txBody>
      </p:sp>
      <p:sp>
        <p:nvSpPr>
          <p:cNvPr id="3" name="Symbol zastępczy zawartości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pl-PL" smtClean="0"/>
              <a:t>Kliknij, aby edytować style wzorca tekstu</a:t>
            </a:r>
          </a:p>
          <a:p>
            <a:pPr lvl="1" eaLnBrk="1" latinLnBrk="0" hangingPunct="1"/>
            <a:r>
              <a:rPr lang="pl-PL" smtClean="0"/>
              <a:t>Drugi poziom</a:t>
            </a:r>
          </a:p>
          <a:p>
            <a:pPr lvl="2" eaLnBrk="1" latinLnBrk="0" hangingPunct="1"/>
            <a:r>
              <a:rPr lang="pl-PL" smtClean="0"/>
              <a:t>Trzeci poziom</a:t>
            </a:r>
          </a:p>
          <a:p>
            <a:pPr lvl="3" eaLnBrk="1" latinLnBrk="0" hangingPunct="1"/>
            <a:r>
              <a:rPr lang="pl-PL" smtClean="0"/>
              <a:t>Czwarty poziom</a:t>
            </a:r>
          </a:p>
          <a:p>
            <a:pPr lvl="4" eaLnBrk="1" latinLnBrk="0" hangingPunct="1"/>
            <a:r>
              <a:rPr lang="pl-PL" smtClean="0"/>
              <a:t>Piąty poziom</a:t>
            </a:r>
            <a:endParaRPr kumimoji="0" lang="en-US"/>
          </a:p>
        </p:txBody>
      </p:sp>
      <p:sp>
        <p:nvSpPr>
          <p:cNvPr id="4" name="Symbol zastępczy zawartości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pl-PL" smtClean="0"/>
              <a:t>Kliknij, aby edytować style wzorca tekstu</a:t>
            </a:r>
          </a:p>
          <a:p>
            <a:pPr lvl="1" eaLnBrk="1" latinLnBrk="0" hangingPunct="1"/>
            <a:r>
              <a:rPr lang="pl-PL" smtClean="0"/>
              <a:t>Drugi poziom</a:t>
            </a:r>
          </a:p>
          <a:p>
            <a:pPr lvl="2" eaLnBrk="1" latinLnBrk="0" hangingPunct="1"/>
            <a:r>
              <a:rPr lang="pl-PL" smtClean="0"/>
              <a:t>Trzeci poziom</a:t>
            </a:r>
          </a:p>
          <a:p>
            <a:pPr lvl="3" eaLnBrk="1" latinLnBrk="0" hangingPunct="1"/>
            <a:r>
              <a:rPr lang="pl-PL" smtClean="0"/>
              <a:t>Czwarty poziom</a:t>
            </a:r>
          </a:p>
          <a:p>
            <a:pPr lvl="4" eaLnBrk="1" latinLnBrk="0" hangingPunct="1"/>
            <a:r>
              <a:rPr lang="pl-PL" smtClean="0"/>
              <a:t>Piąty poziom</a:t>
            </a:r>
            <a:endParaRPr kumimoji="0" lang="en-US"/>
          </a:p>
        </p:txBody>
      </p:sp>
      <p:sp>
        <p:nvSpPr>
          <p:cNvPr id="5" name="Symbol zastępczy daty 4"/>
          <p:cNvSpPr>
            <a:spLocks noGrp="1"/>
          </p:cNvSpPr>
          <p:nvPr>
            <p:ph type="dt" sz="half" idx="10"/>
          </p:nvPr>
        </p:nvSpPr>
        <p:spPr/>
        <p:txBody>
          <a:bodyPr/>
          <a:lstStyle>
            <a:extLst/>
          </a:lstStyle>
          <a:p>
            <a:fld id="{66221E02-25CB-4963-84BC-0813985E7D90}" type="datetimeFigureOut">
              <a:rPr lang="pl-PL" smtClean="0"/>
              <a:pPr/>
              <a:t>2014-11-19</a:t>
            </a:fld>
            <a:endParaRPr lang="pl-PL"/>
          </a:p>
        </p:txBody>
      </p:sp>
      <p:sp>
        <p:nvSpPr>
          <p:cNvPr id="6" name="Symbol zastępczy stopki 5"/>
          <p:cNvSpPr>
            <a:spLocks noGrp="1"/>
          </p:cNvSpPr>
          <p:nvPr>
            <p:ph type="ftr" sz="quarter" idx="11"/>
          </p:nvPr>
        </p:nvSpPr>
        <p:spPr/>
        <p:txBody>
          <a:bodyPr/>
          <a:lstStyle>
            <a:extLst/>
          </a:lstStyle>
          <a:p>
            <a:endParaRPr lang="pl-PL"/>
          </a:p>
        </p:txBody>
      </p:sp>
      <p:sp>
        <p:nvSpPr>
          <p:cNvPr id="7" name="Symbol zastępczy numeru slajdu 6"/>
          <p:cNvSpPr>
            <a:spLocks noGrp="1"/>
          </p:cNvSpPr>
          <p:nvPr>
            <p:ph type="sldNum" sz="quarter" idx="12"/>
          </p:nvPr>
        </p:nvSpPr>
        <p:spPr/>
        <p:txBody>
          <a:bodyPr/>
          <a:lstStyle>
            <a:extLst/>
          </a:lstStyle>
          <a:p>
            <a:fld id="{589B7C76-EFF2-4CD8-A475-4750F11B4BC6}" type="slidenum">
              <a:rPr lang="pl-PL" smtClean="0"/>
              <a:pPr/>
              <a:t>‹#›</a:t>
            </a:fld>
            <a:endParaRPr lang="pl-P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Porównanie">
    <p:spTree>
      <p:nvGrpSpPr>
        <p:cNvPr id="1" name=""/>
        <p:cNvGrpSpPr/>
        <p:nvPr/>
      </p:nvGrpSpPr>
      <p:grpSpPr>
        <a:xfrm>
          <a:off x="0" y="0"/>
          <a:ext cx="0" cy="0"/>
          <a:chOff x="0" y="0"/>
          <a:chExt cx="0" cy="0"/>
        </a:xfrm>
      </p:grpSpPr>
      <p:sp>
        <p:nvSpPr>
          <p:cNvPr id="2" name="Tytuł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pl-PL" smtClean="0"/>
              <a:t>Kliknij, aby edytować styl</a:t>
            </a:r>
            <a:endParaRPr kumimoji="0" lang="en-US"/>
          </a:p>
        </p:txBody>
      </p:sp>
      <p:sp>
        <p:nvSpPr>
          <p:cNvPr id="3" name="Symbol zastępczy tekstu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pl-PL" smtClean="0"/>
              <a:t>Kliknij, aby edytować style wzorca tekstu</a:t>
            </a:r>
          </a:p>
        </p:txBody>
      </p:sp>
      <p:sp>
        <p:nvSpPr>
          <p:cNvPr id="4" name="Symbol zastępczy tekstu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pl-PL" smtClean="0"/>
              <a:t>Kliknij, aby edytować style wzorca tekstu</a:t>
            </a:r>
          </a:p>
        </p:txBody>
      </p:sp>
      <p:sp>
        <p:nvSpPr>
          <p:cNvPr id="5" name="Symbol zastępczy zawartości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pl-PL" smtClean="0"/>
              <a:t>Kliknij, aby edytować style wzorca tekstu</a:t>
            </a:r>
          </a:p>
          <a:p>
            <a:pPr lvl="1" eaLnBrk="1" latinLnBrk="0" hangingPunct="1"/>
            <a:r>
              <a:rPr lang="pl-PL" smtClean="0"/>
              <a:t>Drugi poziom</a:t>
            </a:r>
          </a:p>
          <a:p>
            <a:pPr lvl="2" eaLnBrk="1" latinLnBrk="0" hangingPunct="1"/>
            <a:r>
              <a:rPr lang="pl-PL" smtClean="0"/>
              <a:t>Trzeci poziom</a:t>
            </a:r>
          </a:p>
          <a:p>
            <a:pPr lvl="3" eaLnBrk="1" latinLnBrk="0" hangingPunct="1"/>
            <a:r>
              <a:rPr lang="pl-PL" smtClean="0"/>
              <a:t>Czwarty poziom</a:t>
            </a:r>
          </a:p>
          <a:p>
            <a:pPr lvl="4" eaLnBrk="1" latinLnBrk="0" hangingPunct="1"/>
            <a:r>
              <a:rPr lang="pl-PL" smtClean="0"/>
              <a:t>Piąty poziom</a:t>
            </a:r>
            <a:endParaRPr kumimoji="0" lang="en-US"/>
          </a:p>
        </p:txBody>
      </p:sp>
      <p:sp>
        <p:nvSpPr>
          <p:cNvPr id="6" name="Symbol zastępczy zawartości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pl-PL" smtClean="0"/>
              <a:t>Kliknij, aby edytować style wzorca tekstu</a:t>
            </a:r>
          </a:p>
          <a:p>
            <a:pPr lvl="1" eaLnBrk="1" latinLnBrk="0" hangingPunct="1"/>
            <a:r>
              <a:rPr lang="pl-PL" smtClean="0"/>
              <a:t>Drugi poziom</a:t>
            </a:r>
          </a:p>
          <a:p>
            <a:pPr lvl="2" eaLnBrk="1" latinLnBrk="0" hangingPunct="1"/>
            <a:r>
              <a:rPr lang="pl-PL" smtClean="0"/>
              <a:t>Trzeci poziom</a:t>
            </a:r>
          </a:p>
          <a:p>
            <a:pPr lvl="3" eaLnBrk="1" latinLnBrk="0" hangingPunct="1"/>
            <a:r>
              <a:rPr lang="pl-PL" smtClean="0"/>
              <a:t>Czwarty poziom</a:t>
            </a:r>
          </a:p>
          <a:p>
            <a:pPr lvl="4" eaLnBrk="1" latinLnBrk="0" hangingPunct="1"/>
            <a:r>
              <a:rPr lang="pl-PL" smtClean="0"/>
              <a:t>Piąty poziom</a:t>
            </a:r>
            <a:endParaRPr kumimoji="0" lang="en-US"/>
          </a:p>
        </p:txBody>
      </p:sp>
      <p:sp>
        <p:nvSpPr>
          <p:cNvPr id="7" name="Symbol zastępczy daty 6"/>
          <p:cNvSpPr>
            <a:spLocks noGrp="1"/>
          </p:cNvSpPr>
          <p:nvPr>
            <p:ph type="dt" sz="half" idx="10"/>
          </p:nvPr>
        </p:nvSpPr>
        <p:spPr/>
        <p:txBody>
          <a:bodyPr/>
          <a:lstStyle>
            <a:extLst/>
          </a:lstStyle>
          <a:p>
            <a:fld id="{66221E02-25CB-4963-84BC-0813985E7D90}" type="datetimeFigureOut">
              <a:rPr lang="pl-PL" smtClean="0"/>
              <a:pPr/>
              <a:t>2014-11-19</a:t>
            </a:fld>
            <a:endParaRPr lang="pl-PL"/>
          </a:p>
        </p:txBody>
      </p:sp>
      <p:sp>
        <p:nvSpPr>
          <p:cNvPr id="8" name="Symbol zastępczy stopki 7"/>
          <p:cNvSpPr>
            <a:spLocks noGrp="1"/>
          </p:cNvSpPr>
          <p:nvPr>
            <p:ph type="ftr" sz="quarter" idx="11"/>
          </p:nvPr>
        </p:nvSpPr>
        <p:spPr/>
        <p:txBody>
          <a:bodyPr/>
          <a:lstStyle>
            <a:extLst/>
          </a:lstStyle>
          <a:p>
            <a:endParaRPr lang="pl-PL"/>
          </a:p>
        </p:txBody>
      </p:sp>
      <p:sp>
        <p:nvSpPr>
          <p:cNvPr id="9" name="Symbol zastępczy numeru slajdu 8"/>
          <p:cNvSpPr>
            <a:spLocks noGrp="1"/>
          </p:cNvSpPr>
          <p:nvPr>
            <p:ph type="sldNum" sz="quarter" idx="12"/>
          </p:nvPr>
        </p:nvSpPr>
        <p:spPr/>
        <p:txBody>
          <a:bodyPr/>
          <a:lstStyle>
            <a:extLst/>
          </a:lstStyle>
          <a:p>
            <a:fld id="{589B7C76-EFF2-4CD8-A475-4750F11B4BC6}" type="slidenum">
              <a:rPr lang="pl-PL" smtClean="0"/>
              <a:pPr/>
              <a:t>‹#›</a:t>
            </a:fld>
            <a:endParaRPr lang="pl-P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p:cNvSpPr>
            <a:spLocks noGrp="1"/>
          </p:cNvSpPr>
          <p:nvPr>
            <p:ph type="title"/>
          </p:nvPr>
        </p:nvSpPr>
        <p:spPr>
          <a:xfrm>
            <a:off x="1435608" y="274320"/>
            <a:ext cx="7498080" cy="1143000"/>
          </a:xfrm>
        </p:spPr>
        <p:txBody>
          <a:bodyPr anchor="ctr"/>
          <a:lstStyle>
            <a:extLst/>
          </a:lstStyle>
          <a:p>
            <a:r>
              <a:rPr kumimoji="0" lang="pl-PL" smtClean="0"/>
              <a:t>Kliknij, aby edytować styl</a:t>
            </a:r>
            <a:endParaRPr kumimoji="0" lang="en-US"/>
          </a:p>
        </p:txBody>
      </p:sp>
      <p:sp>
        <p:nvSpPr>
          <p:cNvPr id="3" name="Symbol zastępczy daty 2"/>
          <p:cNvSpPr>
            <a:spLocks noGrp="1"/>
          </p:cNvSpPr>
          <p:nvPr>
            <p:ph type="dt" sz="half" idx="10"/>
          </p:nvPr>
        </p:nvSpPr>
        <p:spPr/>
        <p:txBody>
          <a:bodyPr/>
          <a:lstStyle>
            <a:extLst/>
          </a:lstStyle>
          <a:p>
            <a:fld id="{66221E02-25CB-4963-84BC-0813985E7D90}" type="datetimeFigureOut">
              <a:rPr lang="pl-PL" smtClean="0"/>
              <a:pPr/>
              <a:t>2014-11-19</a:t>
            </a:fld>
            <a:endParaRPr lang="pl-PL"/>
          </a:p>
        </p:txBody>
      </p:sp>
      <p:sp>
        <p:nvSpPr>
          <p:cNvPr id="4" name="Symbol zastępczy stopki 3"/>
          <p:cNvSpPr>
            <a:spLocks noGrp="1"/>
          </p:cNvSpPr>
          <p:nvPr>
            <p:ph type="ftr" sz="quarter" idx="11"/>
          </p:nvPr>
        </p:nvSpPr>
        <p:spPr/>
        <p:txBody>
          <a:bodyPr/>
          <a:lstStyle>
            <a:extLst/>
          </a:lstStyle>
          <a:p>
            <a:endParaRPr lang="pl-PL"/>
          </a:p>
        </p:txBody>
      </p:sp>
      <p:sp>
        <p:nvSpPr>
          <p:cNvPr id="5" name="Symbol zastępczy numeru slajdu 4"/>
          <p:cNvSpPr>
            <a:spLocks noGrp="1"/>
          </p:cNvSpPr>
          <p:nvPr>
            <p:ph type="sldNum" sz="quarter" idx="12"/>
          </p:nvPr>
        </p:nvSpPr>
        <p:spPr/>
        <p:txBody>
          <a:bodyPr/>
          <a:lstStyle>
            <a:extLst/>
          </a:lstStyle>
          <a:p>
            <a:fld id="{589B7C76-EFF2-4CD8-A475-4750F11B4BC6}" type="slidenum">
              <a:rPr lang="pl-PL" smtClean="0"/>
              <a:pPr/>
              <a:t>‹#›</a:t>
            </a:fld>
            <a:endParaRPr lang="pl-P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Pusty">
    <p:spTree>
      <p:nvGrpSpPr>
        <p:cNvPr id="1" name=""/>
        <p:cNvGrpSpPr/>
        <p:nvPr/>
      </p:nvGrpSpPr>
      <p:grpSpPr>
        <a:xfrm>
          <a:off x="0" y="0"/>
          <a:ext cx="0" cy="0"/>
          <a:chOff x="0" y="0"/>
          <a:chExt cx="0" cy="0"/>
        </a:xfrm>
      </p:grpSpPr>
      <p:sp>
        <p:nvSpPr>
          <p:cNvPr id="5" name="Prostokąt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Symbol zastępczy daty 1"/>
          <p:cNvSpPr>
            <a:spLocks noGrp="1"/>
          </p:cNvSpPr>
          <p:nvPr>
            <p:ph type="dt" sz="half" idx="10"/>
          </p:nvPr>
        </p:nvSpPr>
        <p:spPr/>
        <p:txBody>
          <a:bodyPr/>
          <a:lstStyle>
            <a:extLst/>
          </a:lstStyle>
          <a:p>
            <a:fld id="{66221E02-25CB-4963-84BC-0813985E7D90}" type="datetimeFigureOut">
              <a:rPr lang="pl-PL" smtClean="0"/>
              <a:pPr/>
              <a:t>2014-11-19</a:t>
            </a:fld>
            <a:endParaRPr lang="pl-PL"/>
          </a:p>
        </p:txBody>
      </p:sp>
      <p:sp>
        <p:nvSpPr>
          <p:cNvPr id="3" name="Symbol zastępczy stopki 2"/>
          <p:cNvSpPr>
            <a:spLocks noGrp="1"/>
          </p:cNvSpPr>
          <p:nvPr>
            <p:ph type="ftr" sz="quarter" idx="11"/>
          </p:nvPr>
        </p:nvSpPr>
        <p:spPr/>
        <p:txBody>
          <a:bodyPr/>
          <a:lstStyle>
            <a:extLst/>
          </a:lstStyle>
          <a:p>
            <a:endParaRPr lang="pl-PL"/>
          </a:p>
        </p:txBody>
      </p:sp>
      <p:sp>
        <p:nvSpPr>
          <p:cNvPr id="4" name="Symbol zastępczy numeru slajdu 3"/>
          <p:cNvSpPr>
            <a:spLocks noGrp="1"/>
          </p:cNvSpPr>
          <p:nvPr>
            <p:ph type="sldNum" sz="quarter" idx="12"/>
          </p:nvPr>
        </p:nvSpPr>
        <p:spPr/>
        <p:txBody>
          <a:bodyPr/>
          <a:lstStyle>
            <a:extLst/>
          </a:lstStyle>
          <a:p>
            <a:fld id="{589B7C76-EFF2-4CD8-A475-4750F11B4BC6}" type="slidenum">
              <a:rPr lang="pl-PL" smtClean="0"/>
              <a:pPr/>
              <a:t>‹#›</a:t>
            </a:fld>
            <a:endParaRPr lang="pl-PL"/>
          </a:p>
        </p:txBody>
      </p:sp>
      <p:sp>
        <p:nvSpPr>
          <p:cNvPr id="6" name="Prostokąt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Zawartość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pl-PL" smtClean="0"/>
              <a:t>Kliknij, aby edytować styl</a:t>
            </a:r>
            <a:endParaRPr kumimoji="0" lang="en-US"/>
          </a:p>
        </p:txBody>
      </p:sp>
      <p:sp>
        <p:nvSpPr>
          <p:cNvPr id="3" name="Symbol zastępczy tekstu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pl-PL" smtClean="0"/>
              <a:t>Kliknij, aby edytować style wzorca tekstu</a:t>
            </a:r>
          </a:p>
        </p:txBody>
      </p:sp>
      <p:sp>
        <p:nvSpPr>
          <p:cNvPr id="4" name="Symbol zastępczy zawartości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pl-PL" smtClean="0"/>
              <a:t>Kliknij, aby edytować style wzorca tekstu</a:t>
            </a:r>
          </a:p>
          <a:p>
            <a:pPr lvl="1" eaLnBrk="1" latinLnBrk="0" hangingPunct="1"/>
            <a:r>
              <a:rPr lang="pl-PL" smtClean="0"/>
              <a:t>Drugi poziom</a:t>
            </a:r>
          </a:p>
          <a:p>
            <a:pPr lvl="2" eaLnBrk="1" latinLnBrk="0" hangingPunct="1"/>
            <a:r>
              <a:rPr lang="pl-PL" smtClean="0"/>
              <a:t>Trzeci poziom</a:t>
            </a:r>
          </a:p>
          <a:p>
            <a:pPr lvl="3" eaLnBrk="1" latinLnBrk="0" hangingPunct="1"/>
            <a:r>
              <a:rPr lang="pl-PL" smtClean="0"/>
              <a:t>Czwarty poziom</a:t>
            </a:r>
          </a:p>
          <a:p>
            <a:pPr lvl="4" eaLnBrk="1" latinLnBrk="0" hangingPunct="1"/>
            <a:r>
              <a:rPr lang="pl-PL" smtClean="0"/>
              <a:t>Piąty poziom</a:t>
            </a:r>
            <a:endParaRPr kumimoji="0" lang="en-US"/>
          </a:p>
        </p:txBody>
      </p:sp>
      <p:sp>
        <p:nvSpPr>
          <p:cNvPr id="5" name="Symbol zastępczy daty 4"/>
          <p:cNvSpPr>
            <a:spLocks noGrp="1"/>
          </p:cNvSpPr>
          <p:nvPr>
            <p:ph type="dt" sz="half" idx="10"/>
          </p:nvPr>
        </p:nvSpPr>
        <p:spPr/>
        <p:txBody>
          <a:bodyPr/>
          <a:lstStyle>
            <a:extLst/>
          </a:lstStyle>
          <a:p>
            <a:fld id="{66221E02-25CB-4963-84BC-0813985E7D90}" type="datetimeFigureOut">
              <a:rPr lang="pl-PL" smtClean="0"/>
              <a:pPr/>
              <a:t>2014-11-19</a:t>
            </a:fld>
            <a:endParaRPr lang="pl-PL"/>
          </a:p>
        </p:txBody>
      </p:sp>
      <p:sp>
        <p:nvSpPr>
          <p:cNvPr id="6" name="Symbol zastępczy stopki 5"/>
          <p:cNvSpPr>
            <a:spLocks noGrp="1"/>
          </p:cNvSpPr>
          <p:nvPr>
            <p:ph type="ftr" sz="quarter" idx="11"/>
          </p:nvPr>
        </p:nvSpPr>
        <p:spPr/>
        <p:txBody>
          <a:bodyPr/>
          <a:lstStyle>
            <a:extLst/>
          </a:lstStyle>
          <a:p>
            <a:endParaRPr lang="pl-PL"/>
          </a:p>
        </p:txBody>
      </p:sp>
      <p:sp>
        <p:nvSpPr>
          <p:cNvPr id="7" name="Symbol zastępczy numeru slajdu 6"/>
          <p:cNvSpPr>
            <a:spLocks noGrp="1"/>
          </p:cNvSpPr>
          <p:nvPr>
            <p:ph type="sldNum" sz="quarter" idx="12"/>
          </p:nvPr>
        </p:nvSpPr>
        <p:spPr/>
        <p:txBody>
          <a:bodyPr/>
          <a:lstStyle>
            <a:extLst/>
          </a:lstStyle>
          <a:p>
            <a:fld id="{589B7C76-EFF2-4CD8-A475-4750F11B4BC6}" type="slidenum">
              <a:rPr lang="pl-PL" smtClean="0"/>
              <a:pPr/>
              <a:t>‹#›</a:t>
            </a:fld>
            <a:endParaRPr lang="pl-P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az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pl-PL" smtClean="0"/>
              <a:t>Kliknij, aby edytować styl</a:t>
            </a:r>
            <a:endParaRPr kumimoji="0" lang="en-US"/>
          </a:p>
        </p:txBody>
      </p:sp>
      <p:sp>
        <p:nvSpPr>
          <p:cNvPr id="5" name="Symbol zastępczy daty 4"/>
          <p:cNvSpPr>
            <a:spLocks noGrp="1"/>
          </p:cNvSpPr>
          <p:nvPr>
            <p:ph type="dt" sz="half" idx="10"/>
          </p:nvPr>
        </p:nvSpPr>
        <p:spPr/>
        <p:txBody>
          <a:bodyPr/>
          <a:lstStyle>
            <a:extLst/>
          </a:lstStyle>
          <a:p>
            <a:fld id="{66221E02-25CB-4963-84BC-0813985E7D90}" type="datetimeFigureOut">
              <a:rPr lang="pl-PL" smtClean="0"/>
              <a:pPr/>
              <a:t>2014-11-19</a:t>
            </a:fld>
            <a:endParaRPr lang="pl-PL"/>
          </a:p>
        </p:txBody>
      </p:sp>
      <p:sp>
        <p:nvSpPr>
          <p:cNvPr id="6" name="Symbol zastępczy stopki 5"/>
          <p:cNvSpPr>
            <a:spLocks noGrp="1"/>
          </p:cNvSpPr>
          <p:nvPr>
            <p:ph type="ftr" sz="quarter" idx="11"/>
          </p:nvPr>
        </p:nvSpPr>
        <p:spPr/>
        <p:txBody>
          <a:bodyPr/>
          <a:lstStyle>
            <a:extLst/>
          </a:lstStyle>
          <a:p>
            <a:endParaRPr lang="pl-PL"/>
          </a:p>
        </p:txBody>
      </p:sp>
      <p:sp>
        <p:nvSpPr>
          <p:cNvPr id="7" name="Symbol zastępczy numeru slajdu 6"/>
          <p:cNvSpPr>
            <a:spLocks noGrp="1"/>
          </p:cNvSpPr>
          <p:nvPr>
            <p:ph type="sldNum" sz="quarter" idx="12"/>
          </p:nvPr>
        </p:nvSpPr>
        <p:spPr/>
        <p:txBody>
          <a:bodyPr/>
          <a:lstStyle>
            <a:extLst/>
          </a:lstStyle>
          <a:p>
            <a:fld id="{589B7C76-EFF2-4CD8-A475-4750F11B4BC6}" type="slidenum">
              <a:rPr lang="pl-PL" smtClean="0"/>
              <a:pPr/>
              <a:t>‹#›</a:t>
            </a:fld>
            <a:endParaRPr lang="pl-PL"/>
          </a:p>
        </p:txBody>
      </p:sp>
      <p:sp>
        <p:nvSpPr>
          <p:cNvPr id="8" name="Prostokąt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Symbol zastępczy obrazu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pl-PL" smtClean="0"/>
              <a:t>Kliknij ikonę, aby dodać obraz</a:t>
            </a:r>
            <a:endParaRPr kumimoji="0" lang="en-US" dirty="0"/>
          </a:p>
        </p:txBody>
      </p:sp>
      <p:sp>
        <p:nvSpPr>
          <p:cNvPr id="9" name="Schemat blokowy: proce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Schemat blokowy: proce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Symbol zastępczy tekstu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pl-PL" smtClean="0"/>
              <a:t>Kliknij, aby edytować style wzorca tekstu</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extLst/>
          </a:lstStyle>
          <a:p>
            <a:r>
              <a:rPr kumimoji="0" lang="pl-PL" smtClean="0"/>
              <a:t>Kliknij, aby edytować styl</a:t>
            </a:r>
            <a:endParaRPr kumimoji="0" lang="en-US"/>
          </a:p>
        </p:txBody>
      </p:sp>
      <p:sp>
        <p:nvSpPr>
          <p:cNvPr id="3" name="Symbol zastępczy tytułu pionowego 2"/>
          <p:cNvSpPr>
            <a:spLocks noGrp="1"/>
          </p:cNvSpPr>
          <p:nvPr>
            <p:ph type="body" orient="vert" idx="1"/>
          </p:nvPr>
        </p:nvSpPr>
        <p:spPr/>
        <p:txBody>
          <a:bodyPr vert="eaVert"/>
          <a:lstStyle>
            <a:extLst/>
          </a:lstStyle>
          <a:p>
            <a:pPr lvl="0" eaLnBrk="1" latinLnBrk="0" hangingPunct="1"/>
            <a:r>
              <a:rPr lang="pl-PL" smtClean="0"/>
              <a:t>Kliknij, aby edytować style wzorca tekstu</a:t>
            </a:r>
          </a:p>
          <a:p>
            <a:pPr lvl="1" eaLnBrk="1" latinLnBrk="0" hangingPunct="1"/>
            <a:r>
              <a:rPr lang="pl-PL" smtClean="0"/>
              <a:t>Drugi poziom</a:t>
            </a:r>
          </a:p>
          <a:p>
            <a:pPr lvl="2" eaLnBrk="1" latinLnBrk="0" hangingPunct="1"/>
            <a:r>
              <a:rPr lang="pl-PL" smtClean="0"/>
              <a:t>Trzeci poziom</a:t>
            </a:r>
          </a:p>
          <a:p>
            <a:pPr lvl="3" eaLnBrk="1" latinLnBrk="0" hangingPunct="1"/>
            <a:r>
              <a:rPr lang="pl-PL" smtClean="0"/>
              <a:t>Czwarty poziom</a:t>
            </a:r>
          </a:p>
          <a:p>
            <a:pPr lvl="4" eaLnBrk="1" latinLnBrk="0" hangingPunct="1"/>
            <a:r>
              <a:rPr lang="pl-PL" smtClean="0"/>
              <a:t>Piąty poziom</a:t>
            </a:r>
            <a:endParaRPr kumimoji="0" lang="en-US"/>
          </a:p>
        </p:txBody>
      </p:sp>
      <p:sp>
        <p:nvSpPr>
          <p:cNvPr id="4" name="Symbol zastępczy daty 3"/>
          <p:cNvSpPr>
            <a:spLocks noGrp="1"/>
          </p:cNvSpPr>
          <p:nvPr>
            <p:ph type="dt" sz="half" idx="10"/>
          </p:nvPr>
        </p:nvSpPr>
        <p:spPr/>
        <p:txBody>
          <a:bodyPr/>
          <a:lstStyle>
            <a:extLst/>
          </a:lstStyle>
          <a:p>
            <a:fld id="{66221E02-25CB-4963-84BC-0813985E7D90}" type="datetimeFigureOut">
              <a:rPr lang="pl-PL" smtClean="0"/>
              <a:pPr/>
              <a:t>2014-11-19</a:t>
            </a:fld>
            <a:endParaRPr lang="pl-PL"/>
          </a:p>
        </p:txBody>
      </p:sp>
      <p:sp>
        <p:nvSpPr>
          <p:cNvPr id="5" name="Symbol zastępczy stopki 4"/>
          <p:cNvSpPr>
            <a:spLocks noGrp="1"/>
          </p:cNvSpPr>
          <p:nvPr>
            <p:ph type="ftr" sz="quarter" idx="11"/>
          </p:nvPr>
        </p:nvSpPr>
        <p:spPr/>
        <p:txBody>
          <a:bodyPr/>
          <a:lstStyle>
            <a:extLst/>
          </a:lstStyle>
          <a:p>
            <a:endParaRPr lang="pl-PL"/>
          </a:p>
        </p:txBody>
      </p:sp>
      <p:sp>
        <p:nvSpPr>
          <p:cNvPr id="6" name="Symbol zastępczy numeru slajdu 5"/>
          <p:cNvSpPr>
            <a:spLocks noGrp="1"/>
          </p:cNvSpPr>
          <p:nvPr>
            <p:ph type="sldNum" sz="quarter" idx="12"/>
          </p:nvPr>
        </p:nvSpPr>
        <p:spPr/>
        <p:txBody>
          <a:bodyPr/>
          <a:lstStyle>
            <a:extLst/>
          </a:lstStyle>
          <a:p>
            <a:fld id="{589B7C76-EFF2-4CD8-A475-4750F11B4BC6}" type="slidenum">
              <a:rPr lang="pl-PL" smtClean="0"/>
              <a:pPr/>
              <a:t>‹#›</a:t>
            </a:fld>
            <a:endParaRPr lang="pl-P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6858000" y="274639"/>
            <a:ext cx="1828800" cy="5851525"/>
          </a:xfrm>
        </p:spPr>
        <p:txBody>
          <a:bodyPr vert="eaVert"/>
          <a:lstStyle>
            <a:extLst/>
          </a:lstStyle>
          <a:p>
            <a:r>
              <a:rPr kumimoji="0" lang="pl-PL" smtClean="0"/>
              <a:t>Kliknij, aby edytować styl</a:t>
            </a:r>
            <a:endParaRPr kumimoji="0" lang="en-US"/>
          </a:p>
        </p:txBody>
      </p:sp>
      <p:sp>
        <p:nvSpPr>
          <p:cNvPr id="3" name="Symbol zastępczy tytułu pionowego 2"/>
          <p:cNvSpPr>
            <a:spLocks noGrp="1"/>
          </p:cNvSpPr>
          <p:nvPr>
            <p:ph type="body" orient="vert" idx="1"/>
          </p:nvPr>
        </p:nvSpPr>
        <p:spPr>
          <a:xfrm>
            <a:off x="1143000" y="274640"/>
            <a:ext cx="5562600" cy="5851525"/>
          </a:xfrm>
        </p:spPr>
        <p:txBody>
          <a:bodyPr vert="eaVert"/>
          <a:lstStyle>
            <a:extLst/>
          </a:lstStyle>
          <a:p>
            <a:pPr lvl="0" eaLnBrk="1" latinLnBrk="0" hangingPunct="1"/>
            <a:r>
              <a:rPr lang="pl-PL" smtClean="0"/>
              <a:t>Kliknij, aby edytować style wzorca tekstu</a:t>
            </a:r>
          </a:p>
          <a:p>
            <a:pPr lvl="1" eaLnBrk="1" latinLnBrk="0" hangingPunct="1"/>
            <a:r>
              <a:rPr lang="pl-PL" smtClean="0"/>
              <a:t>Drugi poziom</a:t>
            </a:r>
          </a:p>
          <a:p>
            <a:pPr lvl="2" eaLnBrk="1" latinLnBrk="0" hangingPunct="1"/>
            <a:r>
              <a:rPr lang="pl-PL" smtClean="0"/>
              <a:t>Trzeci poziom</a:t>
            </a:r>
          </a:p>
          <a:p>
            <a:pPr lvl="3" eaLnBrk="1" latinLnBrk="0" hangingPunct="1"/>
            <a:r>
              <a:rPr lang="pl-PL" smtClean="0"/>
              <a:t>Czwarty poziom</a:t>
            </a:r>
          </a:p>
          <a:p>
            <a:pPr lvl="4" eaLnBrk="1" latinLnBrk="0" hangingPunct="1"/>
            <a:r>
              <a:rPr lang="pl-PL" smtClean="0"/>
              <a:t>Piąty poziom</a:t>
            </a:r>
            <a:endParaRPr kumimoji="0" lang="en-US"/>
          </a:p>
        </p:txBody>
      </p:sp>
      <p:sp>
        <p:nvSpPr>
          <p:cNvPr id="4" name="Symbol zastępczy daty 3"/>
          <p:cNvSpPr>
            <a:spLocks noGrp="1"/>
          </p:cNvSpPr>
          <p:nvPr>
            <p:ph type="dt" sz="half" idx="10"/>
          </p:nvPr>
        </p:nvSpPr>
        <p:spPr/>
        <p:txBody>
          <a:bodyPr/>
          <a:lstStyle>
            <a:extLst/>
          </a:lstStyle>
          <a:p>
            <a:fld id="{66221E02-25CB-4963-84BC-0813985E7D90}" type="datetimeFigureOut">
              <a:rPr lang="pl-PL" smtClean="0"/>
              <a:pPr/>
              <a:t>2014-11-19</a:t>
            </a:fld>
            <a:endParaRPr lang="pl-PL"/>
          </a:p>
        </p:txBody>
      </p:sp>
      <p:sp>
        <p:nvSpPr>
          <p:cNvPr id="5" name="Symbol zastępczy stopki 4"/>
          <p:cNvSpPr>
            <a:spLocks noGrp="1"/>
          </p:cNvSpPr>
          <p:nvPr>
            <p:ph type="ftr" sz="quarter" idx="11"/>
          </p:nvPr>
        </p:nvSpPr>
        <p:spPr/>
        <p:txBody>
          <a:bodyPr/>
          <a:lstStyle>
            <a:extLst/>
          </a:lstStyle>
          <a:p>
            <a:endParaRPr lang="pl-PL"/>
          </a:p>
        </p:txBody>
      </p:sp>
      <p:sp>
        <p:nvSpPr>
          <p:cNvPr id="6" name="Symbol zastępczy numeru slajdu 5"/>
          <p:cNvSpPr>
            <a:spLocks noGrp="1"/>
          </p:cNvSpPr>
          <p:nvPr>
            <p:ph type="sldNum" sz="quarter" idx="12"/>
          </p:nvPr>
        </p:nvSpPr>
        <p:spPr/>
        <p:txBody>
          <a:bodyPr/>
          <a:lstStyle>
            <a:extLst/>
          </a:lstStyle>
          <a:p>
            <a:fld id="{589B7C76-EFF2-4CD8-A475-4750F11B4BC6}" type="slidenum">
              <a:rPr lang="pl-PL" smtClean="0"/>
              <a:pPr/>
              <a:t>‹#›</a:t>
            </a:fld>
            <a:endParaRPr lang="pl-P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Wycinek koła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Elipsa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Pierścień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Prostokąt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Symbol zastępczy tytułu 4"/>
          <p:cNvSpPr>
            <a:spLocks noGrp="1"/>
          </p:cNvSpPr>
          <p:nvPr>
            <p:ph type="title"/>
          </p:nvPr>
        </p:nvSpPr>
        <p:spPr>
          <a:xfrm>
            <a:off x="1435608" y="274638"/>
            <a:ext cx="7498080" cy="1143000"/>
          </a:xfrm>
          <a:prstGeom prst="rect">
            <a:avLst/>
          </a:prstGeom>
        </p:spPr>
        <p:txBody>
          <a:bodyPr anchor="ctr">
            <a:normAutofit/>
          </a:bodyPr>
          <a:lstStyle>
            <a:extLst/>
          </a:lstStyle>
          <a:p>
            <a:r>
              <a:rPr kumimoji="0" lang="pl-PL" smtClean="0"/>
              <a:t>Kliknij, aby edytować styl</a:t>
            </a:r>
            <a:endParaRPr kumimoji="0" lang="en-US"/>
          </a:p>
        </p:txBody>
      </p:sp>
      <p:sp>
        <p:nvSpPr>
          <p:cNvPr id="9" name="Symbol zastępczy tekstu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pl-PL" smtClean="0"/>
              <a:t>Kliknij, aby edytować style wzorca tekstu</a:t>
            </a:r>
          </a:p>
          <a:p>
            <a:pPr lvl="1" eaLnBrk="1" latinLnBrk="0" hangingPunct="1"/>
            <a:r>
              <a:rPr kumimoji="0" lang="pl-PL" smtClean="0"/>
              <a:t>Drugi poziom</a:t>
            </a:r>
          </a:p>
          <a:p>
            <a:pPr lvl="2" eaLnBrk="1" latinLnBrk="0" hangingPunct="1"/>
            <a:r>
              <a:rPr kumimoji="0" lang="pl-PL" smtClean="0"/>
              <a:t>Trzeci poziom</a:t>
            </a:r>
          </a:p>
          <a:p>
            <a:pPr lvl="3" eaLnBrk="1" latinLnBrk="0" hangingPunct="1"/>
            <a:r>
              <a:rPr kumimoji="0" lang="pl-PL" smtClean="0"/>
              <a:t>Czwarty poziom</a:t>
            </a:r>
          </a:p>
          <a:p>
            <a:pPr lvl="4" eaLnBrk="1" latinLnBrk="0" hangingPunct="1"/>
            <a:r>
              <a:rPr kumimoji="0" lang="pl-PL" smtClean="0"/>
              <a:t>Piąty poziom</a:t>
            </a:r>
            <a:endParaRPr kumimoji="0" lang="en-US"/>
          </a:p>
        </p:txBody>
      </p:sp>
      <p:sp>
        <p:nvSpPr>
          <p:cNvPr id="24" name="Symbol zastępczy daty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66221E02-25CB-4963-84BC-0813985E7D90}" type="datetimeFigureOut">
              <a:rPr lang="pl-PL" smtClean="0"/>
              <a:pPr/>
              <a:t>2014-11-19</a:t>
            </a:fld>
            <a:endParaRPr lang="pl-PL"/>
          </a:p>
        </p:txBody>
      </p:sp>
      <p:sp>
        <p:nvSpPr>
          <p:cNvPr id="10" name="Symbol zastępczy stopki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pl-PL"/>
          </a:p>
        </p:txBody>
      </p:sp>
      <p:sp>
        <p:nvSpPr>
          <p:cNvPr id="22" name="Symbol zastępczy numeru slajdu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589B7C76-EFF2-4CD8-A475-4750F11B4BC6}" type="slidenum">
              <a:rPr lang="pl-PL" smtClean="0"/>
              <a:pPr/>
              <a:t>‹#›</a:t>
            </a:fld>
            <a:endParaRPr lang="pl-PL"/>
          </a:p>
        </p:txBody>
      </p:sp>
      <p:sp>
        <p:nvSpPr>
          <p:cNvPr id="15" name="Prostokąt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ymbol zastępczy tekstu 4"/>
          <p:cNvSpPr>
            <a:spLocks noGrp="1"/>
          </p:cNvSpPr>
          <p:nvPr>
            <p:ph type="body" idx="1"/>
          </p:nvPr>
        </p:nvSpPr>
        <p:spPr>
          <a:xfrm>
            <a:off x="2578392" y="1066800"/>
            <a:ext cx="6400800" cy="4450432"/>
          </a:xfrm>
        </p:spPr>
        <p:txBody>
          <a:bodyPr>
            <a:normAutofit/>
          </a:bodyPr>
          <a:lstStyle/>
          <a:p>
            <a:r>
              <a:rPr lang="pl-PL" b="1" dirty="0" smtClean="0"/>
              <a:t>mgr Agnieszka Wołowiec-Olesińska</a:t>
            </a:r>
          </a:p>
          <a:p>
            <a:endParaRPr lang="pl-PL" dirty="0" smtClean="0"/>
          </a:p>
          <a:p>
            <a:endParaRPr lang="pl-PL" dirty="0" smtClean="0"/>
          </a:p>
          <a:p>
            <a:pPr algn="ctr"/>
            <a:r>
              <a:rPr lang="pl-PL" b="1" dirty="0" smtClean="0"/>
              <a:t>WYŻSZA SZKOŁA PEDAGOGICZNA</a:t>
            </a:r>
          </a:p>
          <a:p>
            <a:pPr algn="ctr"/>
            <a:r>
              <a:rPr lang="pl-PL" b="1" dirty="0" smtClean="0"/>
              <a:t> W ŁODZI</a:t>
            </a:r>
            <a:endParaRPr lang="pl-PL" dirty="0" smtClean="0"/>
          </a:p>
          <a:p>
            <a:r>
              <a:rPr lang="pl-PL" dirty="0" smtClean="0"/>
              <a:t>PEDAGOGIKA</a:t>
            </a:r>
          </a:p>
          <a:p>
            <a:r>
              <a:rPr lang="pl-PL" dirty="0" smtClean="0"/>
              <a:t>Pedagogika opiekuńczo-wychowawcza</a:t>
            </a:r>
          </a:p>
          <a:p>
            <a:endParaRPr lang="pl-PL" dirty="0" smtClean="0"/>
          </a:p>
          <a:p>
            <a:endParaRPr lang="pl-PL" dirty="0" smtClean="0"/>
          </a:p>
          <a:p>
            <a:r>
              <a:rPr lang="pl-PL" dirty="0" smtClean="0"/>
              <a:t>Praca magisterska </a:t>
            </a:r>
          </a:p>
          <a:p>
            <a:r>
              <a:rPr lang="pl-PL" dirty="0" smtClean="0"/>
              <a:t>napisana pod kierunkiem </a:t>
            </a:r>
          </a:p>
          <a:p>
            <a:r>
              <a:rPr lang="pl-PL" b="1" dirty="0" smtClean="0"/>
              <a:t> dr hab. Doroty Podgórskiej-Jachnik</a:t>
            </a:r>
          </a:p>
          <a:p>
            <a:endParaRPr lang="pl-PL" dirty="0" smtClean="0"/>
          </a:p>
          <a:p>
            <a:endParaRPr lang="pl-PL"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755576" y="548680"/>
            <a:ext cx="8201000" cy="5760640"/>
          </a:xfrm>
        </p:spPr>
        <p:txBody>
          <a:bodyPr>
            <a:normAutofit/>
          </a:bodyPr>
          <a:lstStyle/>
          <a:p>
            <a:pPr algn="ctr"/>
            <a:r>
              <a:rPr lang="pl-PL" sz="2400" dirty="0" smtClean="0"/>
              <a:t/>
            </a:r>
            <a:br>
              <a:rPr lang="pl-PL" sz="2400" dirty="0" smtClean="0"/>
            </a:br>
            <a:r>
              <a:rPr lang="pl-PL" sz="2800" dirty="0" smtClean="0"/>
              <a:t>ŚWIADOMOŚĆ ŚRODOWISKA LOKALNEGO </a:t>
            </a:r>
            <a:br>
              <a:rPr lang="pl-PL" sz="2800" dirty="0" smtClean="0"/>
            </a:br>
            <a:r>
              <a:rPr lang="pl-PL" sz="2800" dirty="0" smtClean="0"/>
              <a:t>DOTYCZĄCA FUNKCJONOWANIA </a:t>
            </a:r>
            <a:br>
              <a:rPr lang="pl-PL" sz="2800" dirty="0" smtClean="0"/>
            </a:br>
            <a:r>
              <a:rPr lang="pl-PL" sz="2800" dirty="0" smtClean="0"/>
              <a:t>OSÓB Z CHOROBĄ PSYCHICZNĄ</a:t>
            </a:r>
            <a:br>
              <a:rPr lang="pl-PL" sz="2800" dirty="0" smtClean="0"/>
            </a:br>
            <a:r>
              <a:rPr lang="pl-PL" sz="2800" dirty="0" smtClean="0"/>
              <a:t> I WSPÓŁCZESNYCH ŚRODOWISKOWYCH </a:t>
            </a:r>
            <a:br>
              <a:rPr lang="pl-PL" sz="2800" dirty="0" smtClean="0"/>
            </a:br>
            <a:r>
              <a:rPr lang="pl-PL" sz="2800" dirty="0" smtClean="0"/>
              <a:t>FORM WSPARCIA</a:t>
            </a:r>
            <a:endParaRPr lang="pl-PL" sz="28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tekstu 2"/>
          <p:cNvSpPr>
            <a:spLocks noGrp="1"/>
          </p:cNvSpPr>
          <p:nvPr>
            <p:ph type="body" idx="1"/>
          </p:nvPr>
        </p:nvSpPr>
        <p:spPr>
          <a:xfrm>
            <a:off x="683568" y="404664"/>
            <a:ext cx="8064896" cy="5328592"/>
          </a:xfrm>
        </p:spPr>
        <p:txBody>
          <a:bodyPr>
            <a:normAutofit lnSpcReduction="10000"/>
          </a:bodyPr>
          <a:lstStyle/>
          <a:p>
            <a:r>
              <a:rPr lang="pl-PL" dirty="0" smtClean="0"/>
              <a:t>Praca przybliża zagadnienia: </a:t>
            </a:r>
          </a:p>
          <a:p>
            <a:endParaRPr lang="pl-PL" dirty="0" smtClean="0"/>
          </a:p>
          <a:p>
            <a:pPr>
              <a:lnSpc>
                <a:spcPct val="150000"/>
              </a:lnSpc>
              <a:buFont typeface="Arial" pitchFamily="34" charset="0"/>
              <a:buChar char="•"/>
            </a:pPr>
            <a:r>
              <a:rPr lang="pl-PL" dirty="0" smtClean="0"/>
              <a:t> niepełnosprawności </a:t>
            </a:r>
          </a:p>
          <a:p>
            <a:pPr>
              <a:lnSpc>
                <a:spcPct val="150000"/>
              </a:lnSpc>
              <a:buFont typeface="Arial" pitchFamily="34" charset="0"/>
              <a:buChar char="•"/>
            </a:pPr>
            <a:r>
              <a:rPr lang="pl-PL" dirty="0" smtClean="0"/>
              <a:t> choroby psychicznej</a:t>
            </a:r>
          </a:p>
          <a:p>
            <a:pPr>
              <a:lnSpc>
                <a:spcPct val="150000"/>
              </a:lnSpc>
              <a:buFont typeface="Arial" pitchFamily="34" charset="0"/>
              <a:buChar char="•"/>
            </a:pPr>
            <a:r>
              <a:rPr lang="pl-PL" dirty="0" smtClean="0"/>
              <a:t> postaw jakie prezentuje środowisko wobec osób z chorobą psychiczną</a:t>
            </a:r>
          </a:p>
          <a:p>
            <a:pPr>
              <a:lnSpc>
                <a:spcPct val="150000"/>
              </a:lnSpc>
              <a:buFont typeface="Arial" pitchFamily="34" charset="0"/>
              <a:buChar char="•"/>
            </a:pPr>
            <a:r>
              <a:rPr lang="pl-PL" dirty="0" smtClean="0"/>
              <a:t> współczesnych form wsparcia dla osób z zaburzeniami psychicznymi </a:t>
            </a:r>
          </a:p>
          <a:p>
            <a:pPr lvl="1">
              <a:lnSpc>
                <a:spcPct val="150000"/>
              </a:lnSpc>
              <a:buFont typeface="Courier New" pitchFamily="49" charset="0"/>
              <a:buChar char="o"/>
            </a:pPr>
            <a:r>
              <a:rPr lang="pl-PL" dirty="0" smtClean="0">
                <a:solidFill>
                  <a:schemeClr val="tx1"/>
                </a:solidFill>
              </a:rPr>
              <a:t>Psychiatria środowiskowa</a:t>
            </a:r>
            <a:endParaRPr lang="pl-PL" sz="1600" dirty="0" smtClean="0">
              <a:solidFill>
                <a:schemeClr val="tx1"/>
              </a:solidFill>
            </a:endParaRPr>
          </a:p>
          <a:p>
            <a:pPr lvl="1">
              <a:lnSpc>
                <a:spcPct val="150000"/>
              </a:lnSpc>
              <a:buFont typeface="Courier New" pitchFamily="49" charset="0"/>
              <a:buChar char="o"/>
            </a:pPr>
            <a:r>
              <a:rPr lang="pl-PL" dirty="0" smtClean="0">
                <a:solidFill>
                  <a:schemeClr val="tx1"/>
                </a:solidFill>
              </a:rPr>
              <a:t>Narodowy Program Ochrony Zdrowia Psychicznego</a:t>
            </a:r>
            <a:endParaRPr lang="pl-PL" sz="1600" dirty="0" smtClean="0">
              <a:solidFill>
                <a:schemeClr val="tx1"/>
              </a:solidFill>
            </a:endParaRPr>
          </a:p>
          <a:p>
            <a:pPr lvl="1">
              <a:lnSpc>
                <a:spcPct val="150000"/>
              </a:lnSpc>
              <a:buFont typeface="Courier New" pitchFamily="49" charset="0"/>
              <a:buChar char="o"/>
            </a:pPr>
            <a:r>
              <a:rPr lang="pl-PL" dirty="0" smtClean="0">
                <a:solidFill>
                  <a:schemeClr val="tx1"/>
                </a:solidFill>
              </a:rPr>
              <a:t>Terapeuta środowiskowy</a:t>
            </a:r>
            <a:endParaRPr lang="pl-PL" sz="1600" dirty="0" smtClean="0">
              <a:solidFill>
                <a:schemeClr val="tx1"/>
              </a:solidFill>
            </a:endParaRPr>
          </a:p>
          <a:p>
            <a:pPr lvl="1">
              <a:lnSpc>
                <a:spcPct val="150000"/>
              </a:lnSpc>
              <a:buFont typeface="Courier New" pitchFamily="49" charset="0"/>
              <a:buChar char="o"/>
            </a:pPr>
            <a:r>
              <a:rPr lang="pl-PL" dirty="0" smtClean="0">
                <a:solidFill>
                  <a:schemeClr val="tx1"/>
                </a:solidFill>
              </a:rPr>
              <a:t>Zespół Leczenia Środowiskowego </a:t>
            </a:r>
          </a:p>
          <a:p>
            <a:endParaRPr lang="pl-PL"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tekstu 2"/>
          <p:cNvSpPr>
            <a:spLocks noGrp="1"/>
          </p:cNvSpPr>
          <p:nvPr>
            <p:ph type="body" idx="1"/>
          </p:nvPr>
        </p:nvSpPr>
        <p:spPr>
          <a:xfrm>
            <a:off x="899592" y="476672"/>
            <a:ext cx="7704856" cy="5760640"/>
          </a:xfrm>
        </p:spPr>
        <p:txBody>
          <a:bodyPr>
            <a:normAutofit fontScale="92500" lnSpcReduction="20000"/>
          </a:bodyPr>
          <a:lstStyle/>
          <a:p>
            <a:pPr algn="just">
              <a:lnSpc>
                <a:spcPct val="150000"/>
              </a:lnSpc>
            </a:pPr>
            <a:r>
              <a:rPr lang="pl-PL" sz="2200" dirty="0" smtClean="0"/>
              <a:t>            Celem podjętych przeze mnie badań jest próba zdiagnozowania stanu postrzegania społecznego oraz postaw lokalnego społeczeństwa wobec osób chorych psychicznie a także celowości powoływania różnorodnych form środowiskowego wsparcia dla tej grupy społecznej. </a:t>
            </a:r>
          </a:p>
          <a:p>
            <a:pPr algn="just"/>
            <a:endParaRPr lang="pl-PL" dirty="0" smtClean="0"/>
          </a:p>
          <a:p>
            <a:pPr algn="just"/>
            <a:endParaRPr lang="pl-PL" dirty="0" smtClean="0"/>
          </a:p>
          <a:p>
            <a:r>
              <a:rPr lang="pl-PL" dirty="0" smtClean="0"/>
              <a:t>Dlatego, by uzyskać wyczerpującą odpowiedź na główne postawione pytanie sformułowałam między innymi takie problemy szczegółowe:</a:t>
            </a:r>
          </a:p>
          <a:p>
            <a:pPr marL="745236" lvl="1" indent="-342900" algn="just">
              <a:buFont typeface="Arial" pitchFamily="34" charset="0"/>
              <a:buChar char="•"/>
            </a:pPr>
            <a:r>
              <a:rPr lang="pl-PL" dirty="0" smtClean="0">
                <a:solidFill>
                  <a:schemeClr val="tx1"/>
                </a:solidFill>
              </a:rPr>
              <a:t>Jaki jest poziom wiedzy badanych osób na temat chorób psychicznych oraz środowiskowych form wsparcia?</a:t>
            </a:r>
          </a:p>
          <a:p>
            <a:pPr marL="745236" lvl="1" indent="-342900" algn="just">
              <a:buFont typeface="Arial" pitchFamily="34" charset="0"/>
              <a:buChar char="•"/>
            </a:pPr>
            <a:r>
              <a:rPr lang="pl-PL" dirty="0" smtClean="0">
                <a:solidFill>
                  <a:schemeClr val="tx1"/>
                </a:solidFill>
              </a:rPr>
              <a:t>Jak są postrzegani ludzie chorzy psychicznie w swoim środowisku lokalnym?</a:t>
            </a:r>
          </a:p>
          <a:p>
            <a:pPr marL="745236" lvl="1" indent="-342900" algn="just">
              <a:buFont typeface="Arial" pitchFamily="34" charset="0"/>
              <a:buChar char="•"/>
            </a:pPr>
            <a:r>
              <a:rPr lang="pl-PL" dirty="0" smtClean="0">
                <a:solidFill>
                  <a:schemeClr val="tx1"/>
                </a:solidFill>
              </a:rPr>
              <a:t>Jakie postawy najczęściej są preferowane wobec osób chorych psychicznie w badanej grupie?</a:t>
            </a:r>
          </a:p>
          <a:p>
            <a:pPr marL="745236" lvl="1" indent="-342900" algn="just">
              <a:buFont typeface="Arial" pitchFamily="34" charset="0"/>
              <a:buChar char="•"/>
            </a:pPr>
            <a:r>
              <a:rPr lang="pl-PL" dirty="0" smtClean="0">
                <a:solidFill>
                  <a:schemeClr val="tx1"/>
                </a:solidFill>
              </a:rPr>
              <a:t>Czy stan wiedzy i postaw społecznych wobec osób z chorobą psychiczną jest wystarczającą podstawą do uwzględnienia społeczności lokalnej w planowaniu środowiskowych form wsparcia dla tych osób?</a:t>
            </a:r>
          </a:p>
          <a:p>
            <a:pPr marL="745236" lvl="1" indent="-342900">
              <a:buFont typeface="Arial" pitchFamily="34" charset="0"/>
              <a:buChar char="•"/>
            </a:pPr>
            <a:endParaRPr lang="pl-PL" dirty="0" smtClean="0">
              <a:solidFill>
                <a:schemeClr val="tx1"/>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tekstu 2"/>
          <p:cNvSpPr>
            <a:spLocks noGrp="1"/>
          </p:cNvSpPr>
          <p:nvPr>
            <p:ph type="body" idx="1"/>
          </p:nvPr>
        </p:nvSpPr>
        <p:spPr>
          <a:xfrm>
            <a:off x="971600" y="764704"/>
            <a:ext cx="7416824" cy="5184576"/>
          </a:xfrm>
        </p:spPr>
        <p:txBody>
          <a:bodyPr>
            <a:noAutofit/>
          </a:bodyPr>
          <a:lstStyle/>
          <a:p>
            <a:pPr algn="just">
              <a:lnSpc>
                <a:spcPct val="100000"/>
              </a:lnSpc>
            </a:pPr>
            <a:r>
              <a:rPr lang="pl-PL" dirty="0" smtClean="0"/>
              <a:t>      Kierując się celem i przedmiotem prowadzonych przeze mnie badań zastosowałam </a:t>
            </a:r>
            <a:r>
              <a:rPr lang="pl-PL" b="1" dirty="0" smtClean="0"/>
              <a:t>metodę sondażu diagnostycznego</a:t>
            </a:r>
            <a:r>
              <a:rPr lang="pl-PL" dirty="0" smtClean="0"/>
              <a:t>, gdyż uznałam, iż sondaż diagnostyczny jest metodą, która pozwali mi na poznanie określonego zjawiska społecznego, ustalenie jego zakresu, poziomu, intensywności, pozwoli mi również dokonać oceny postaw, wiedzy i sposobów postępowania badanej grupy.</a:t>
            </a:r>
          </a:p>
          <a:p>
            <a:pPr algn="just">
              <a:lnSpc>
                <a:spcPct val="100000"/>
              </a:lnSpc>
            </a:pPr>
            <a:r>
              <a:rPr lang="pl-PL" dirty="0" smtClean="0"/>
              <a:t>W obrębie metody sondażu diagnostycznego, wykorzystałam </a:t>
            </a:r>
            <a:r>
              <a:rPr lang="pl-PL" b="1" dirty="0" smtClean="0"/>
              <a:t>technikę ankiety. </a:t>
            </a:r>
          </a:p>
          <a:p>
            <a:pPr algn="just">
              <a:lnSpc>
                <a:spcPct val="100000"/>
              </a:lnSpc>
            </a:pPr>
            <a:endParaRPr lang="pl-PL" b="1" dirty="0" smtClean="0"/>
          </a:p>
          <a:p>
            <a:pPr algn="just">
              <a:lnSpc>
                <a:spcPct val="100000"/>
              </a:lnSpc>
            </a:pPr>
            <a:r>
              <a:rPr lang="pl-PL" dirty="0" smtClean="0"/>
              <a:t>          Drugą techniką badawczą wykorzystaną w pracy jest </a:t>
            </a:r>
            <a:r>
              <a:rPr lang="pl-PL" b="1" dirty="0" smtClean="0"/>
              <a:t>dyferencjał semantyczny </a:t>
            </a:r>
            <a:r>
              <a:rPr lang="pl-PL" dirty="0" smtClean="0"/>
              <a:t>(inaczej różnicowanie znaczeniowe).</a:t>
            </a:r>
          </a:p>
          <a:p>
            <a:pPr algn="just">
              <a:lnSpc>
                <a:spcPct val="100000"/>
              </a:lnSpc>
            </a:pPr>
            <a:r>
              <a:rPr lang="pl-PL" dirty="0" smtClean="0"/>
              <a:t>Jest to technika skal stworzona przez C. E. </a:t>
            </a:r>
            <a:r>
              <a:rPr lang="pl-PL" dirty="0" err="1" smtClean="0"/>
              <a:t>Osgooda</a:t>
            </a:r>
            <a:r>
              <a:rPr lang="pl-PL" dirty="0" smtClean="0"/>
              <a:t>, G. </a:t>
            </a:r>
            <a:r>
              <a:rPr lang="pl-PL" dirty="0" err="1" smtClean="0"/>
              <a:t>J.Suci</a:t>
            </a:r>
            <a:r>
              <a:rPr lang="pl-PL" dirty="0" smtClean="0"/>
              <a:t> często wykorzystywana w psychologii do pomiaru różnych procesów psychicznych, ale również postaw, zdolności, analizy produktów i usług.</a:t>
            </a:r>
          </a:p>
          <a:p>
            <a:pPr>
              <a:lnSpc>
                <a:spcPct val="100000"/>
              </a:lnSpc>
            </a:pPr>
            <a:endParaRPr lang="pl-PL" dirty="0" smtClean="0"/>
          </a:p>
          <a:p>
            <a:endParaRPr lang="pl-PL"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tekstu 2"/>
          <p:cNvSpPr>
            <a:spLocks noGrp="1"/>
          </p:cNvSpPr>
          <p:nvPr>
            <p:ph type="body" idx="1"/>
          </p:nvPr>
        </p:nvSpPr>
        <p:spPr>
          <a:xfrm>
            <a:off x="539552" y="620688"/>
            <a:ext cx="7992888" cy="5904656"/>
          </a:xfrm>
        </p:spPr>
        <p:txBody>
          <a:bodyPr>
            <a:normAutofit fontScale="77500" lnSpcReduction="20000"/>
          </a:bodyPr>
          <a:lstStyle/>
          <a:p>
            <a:r>
              <a:rPr lang="pl-PL" dirty="0" smtClean="0"/>
              <a:t>Do najistotniejszych wniosków wynikających z przeprowadzonych przeze mnie badań należą:</a:t>
            </a:r>
          </a:p>
          <a:p>
            <a:pPr lvl="1" algn="just">
              <a:buFont typeface="Arial" pitchFamily="34" charset="0"/>
              <a:buChar char="•"/>
            </a:pPr>
            <a:r>
              <a:rPr lang="pl-PL" dirty="0" smtClean="0">
                <a:solidFill>
                  <a:schemeClr val="tx1"/>
                </a:solidFill>
              </a:rPr>
              <a:t>Powszechne rozumienie pojęcia „choroby psychicznej” wśród przedstawicieli różnych grup społecznych odbiega od kryteriów naukowych. W opinii respondentów niezależnie od miejsca zamieszkania, wieku czy wykształcenia istnieje tendencja do poszerzania kategorii osób chorych psychicznie. Wśród wszystkich badanych środowisk pojawiły się typowania upośledzenia umysłowego, ADHD, zaburzeń snu, jako choroby psychicznej. Jedynie grupa osób, która miała kontakt w rodzinie lub wśród bliskich znajomych z osobą zdiagnozowaną psychiatrycznie nie zaznaczyła w takiej sytuacji upośledzenia umysłowego czy zaburzeń snu, a tylko jedna z osób tej populacji wskazała, jako chorobę psychiczną ADHD.</a:t>
            </a:r>
          </a:p>
          <a:p>
            <a:pPr lvl="1" algn="just">
              <a:buFont typeface="Arial" pitchFamily="34" charset="0"/>
              <a:buChar char="•"/>
            </a:pPr>
            <a:r>
              <a:rPr lang="pl-PL" dirty="0" smtClean="0">
                <a:solidFill>
                  <a:schemeClr val="tx1"/>
                </a:solidFill>
              </a:rPr>
              <a:t>Przedstawiciele wszystkich badanych środowisk lokalnych nie posiadają sprecyzowanej wiedzy dotyczącej miejsc, w jakich można uzyskać pomoc w przypadku podejrzenia lub wystąpienia choroby psychicznej u bliskiej osoby. </a:t>
            </a:r>
          </a:p>
          <a:p>
            <a:pPr lvl="1" algn="just">
              <a:buFont typeface="Arial" pitchFamily="34" charset="0"/>
              <a:buChar char="•"/>
            </a:pPr>
            <a:r>
              <a:rPr lang="pl-PL" dirty="0" smtClean="0">
                <a:solidFill>
                  <a:schemeClr val="tx1"/>
                </a:solidFill>
              </a:rPr>
              <a:t>Przedstawiciele środowisk lokalnych wyrażają przekonanie o możliwościach pełnienia przez osoby z chorobą psychiczną podstawowych ról społecznych. Najczęściej wskazywane były role przyjaciela i znajomego, współpracownika, ucznia lub studenta oraz możliwość brania udziału w życiu kulturalnym. Najrzadziej osoba zdiagnozowana psychiatrycznie widziana jest, jako osoba zdolna do założenia rodziny.</a:t>
            </a:r>
          </a:p>
          <a:p>
            <a:pPr lvl="1" algn="just">
              <a:buFont typeface="Arial" pitchFamily="34" charset="0"/>
              <a:buChar char="•"/>
            </a:pPr>
            <a:r>
              <a:rPr lang="pl-PL" dirty="0" smtClean="0">
                <a:solidFill>
                  <a:schemeClr val="tx1"/>
                </a:solidFill>
              </a:rPr>
              <a:t>Ujawnia się wyraźna tendencja wskazań, iż nie jest wstydem leczyć się psychiatrycznie (76,9%). We wszystkich środowiskach lokalnych poza osobami z wykształceniem zawodowym (50%), tendencja ta utrzymywała się powyżej 72%. Jednak z dokładnych analiz szerszego kontekstu odpowiedzi można wywnioskować, że może to być sformułowanie „społecznie poprawne”, a nie faktycznie posiadana opinia.</a:t>
            </a:r>
          </a:p>
          <a:p>
            <a:pPr lvl="1" algn="just">
              <a:buFont typeface="Arial" pitchFamily="34" charset="0"/>
              <a:buChar char="•"/>
            </a:pPr>
            <a:r>
              <a:rPr lang="pl-PL" dirty="0" smtClean="0">
                <a:solidFill>
                  <a:schemeClr val="tx1"/>
                </a:solidFill>
              </a:rPr>
              <a:t>Istnieje negatywny obraz osoby chorej psychicznie w społeczeństwie. W badaniu przeprowadzonym za pomocą dyferencjału semantycznego większość typowanych cech osobowościowych była negatywna. Pozytywne zauważone cechy osób z chorobą psychiczną to empatia, wrażliwość, pomysłowość.   </a:t>
            </a:r>
          </a:p>
          <a:p>
            <a:pPr lvl="1" algn="just"/>
            <a:endParaRPr lang="pl-PL" dirty="0"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tekstu 2"/>
          <p:cNvSpPr>
            <a:spLocks noGrp="1"/>
          </p:cNvSpPr>
          <p:nvPr>
            <p:ph type="body" idx="1"/>
          </p:nvPr>
        </p:nvSpPr>
        <p:spPr>
          <a:xfrm>
            <a:off x="1547664" y="548680"/>
            <a:ext cx="7128792" cy="5688632"/>
          </a:xfrm>
        </p:spPr>
        <p:txBody>
          <a:bodyPr>
            <a:normAutofit/>
          </a:bodyPr>
          <a:lstStyle/>
          <a:p>
            <a:pPr algn="just">
              <a:lnSpc>
                <a:spcPct val="100000"/>
              </a:lnSpc>
            </a:pPr>
            <a:r>
              <a:rPr lang="pl-PL" dirty="0" smtClean="0"/>
              <a:t>           Wyciągnięte wnioski z przeprowadzonych badań własnych pokazują jak wiele w tym temacie jest jeszcze do zrobienia, by życie osób dotkniętych chorobą psychiczną było prostsze, efektywniejsze i odbywało się w przyjaznym środowisku.</a:t>
            </a:r>
          </a:p>
          <a:p>
            <a:pPr algn="just">
              <a:lnSpc>
                <a:spcPct val="100000"/>
              </a:lnSpc>
            </a:pPr>
            <a:endParaRPr lang="pl-PL" dirty="0" smtClean="0"/>
          </a:p>
          <a:p>
            <a:pPr algn="just">
              <a:lnSpc>
                <a:spcPct val="100000"/>
              </a:lnSpc>
            </a:pPr>
            <a:r>
              <a:rPr lang="pl-PL" dirty="0" smtClean="0"/>
              <a:t>           Trzeba nie tylko uświadomić przeciętnemu Polakowi, co to jest choroba psychiczna, jakie ma symptomy, ograniczenia, gdzie można znaleźć pomoc w zaistniałej sytuacji, jak rozróżniać symptomy choroby, jak wydłużać remisję i optymalizować stan zdrowia chorego, ale przede wszystkim pokazać mu, że chory to: bileter w kasie, pani w szatni, to studentka na drugim roku historii, to pan przechodzący przez ulicę, sąsiad z parteru czy ciocia ze strony ojca. To po prostu człowiek, taki jak my - z problemami, potrzebami, troskami, no może czasem bardziej </a:t>
            </a:r>
            <a:r>
              <a:rPr lang="pl-PL" smtClean="0"/>
              <a:t>przerażony </a:t>
            </a:r>
            <a:r>
              <a:rPr lang="pl-PL" smtClean="0"/>
              <a:t>i </a:t>
            </a:r>
            <a:r>
              <a:rPr lang="pl-PL" dirty="0" smtClean="0"/>
              <a:t>potrzebujący wsparcia.</a:t>
            </a:r>
          </a:p>
          <a:p>
            <a:pPr algn="just"/>
            <a:endParaRPr lang="pl-PL" dirty="0" smtClean="0"/>
          </a:p>
          <a:p>
            <a:pPr algn="just"/>
            <a:endParaRPr lang="pl-PL" dirty="0"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tekstu 2"/>
          <p:cNvSpPr>
            <a:spLocks noGrp="1"/>
          </p:cNvSpPr>
          <p:nvPr>
            <p:ph type="body" idx="1"/>
          </p:nvPr>
        </p:nvSpPr>
        <p:spPr>
          <a:xfrm>
            <a:off x="2578392" y="1066800"/>
            <a:ext cx="6400800" cy="3946376"/>
          </a:xfrm>
        </p:spPr>
        <p:txBody>
          <a:bodyPr/>
          <a:lstStyle/>
          <a:p>
            <a:r>
              <a:rPr lang="pl-PL" sz="3200" b="1" dirty="0" smtClean="0"/>
              <a:t>Dziękuję za uwagę</a:t>
            </a:r>
          </a:p>
          <a:p>
            <a:r>
              <a:rPr lang="pl-PL" sz="3200" b="1" dirty="0" smtClean="0"/>
              <a:t> </a:t>
            </a:r>
          </a:p>
          <a:p>
            <a:r>
              <a:rPr lang="pl-PL" sz="3200" b="1" dirty="0" smtClean="0"/>
              <a:t>              </a:t>
            </a:r>
            <a:r>
              <a:rPr lang="pl-PL" dirty="0" smtClean="0"/>
              <a:t>mgr Agnieszka Wołowiec-Olesińska</a:t>
            </a:r>
            <a:endParaRPr lang="pl-PL"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rzesilenie">
  <a:themeElements>
    <a:clrScheme name="Przesileni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Przesileni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Przesileni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Motyw pakietu Office">
  <a:themeElements>
    <a:clrScheme name="Pakiet 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akiet 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63</TotalTime>
  <Words>489</Words>
  <Application>Microsoft Office PowerPoint</Application>
  <PresentationFormat>Pokaz na ekranie (4:3)</PresentationFormat>
  <Paragraphs>54</Paragraphs>
  <Slides>8</Slides>
  <Notes>6</Notes>
  <HiddenSlides>0</HiddenSlides>
  <MMClips>0</MMClips>
  <ScaleCrop>false</ScaleCrop>
  <HeadingPairs>
    <vt:vector size="4" baseType="variant">
      <vt:variant>
        <vt:lpstr>Motyw</vt:lpstr>
      </vt:variant>
      <vt:variant>
        <vt:i4>1</vt:i4>
      </vt:variant>
      <vt:variant>
        <vt:lpstr>Tytuły slajdów</vt:lpstr>
      </vt:variant>
      <vt:variant>
        <vt:i4>8</vt:i4>
      </vt:variant>
    </vt:vector>
  </HeadingPairs>
  <TitlesOfParts>
    <vt:vector size="9" baseType="lpstr">
      <vt:lpstr>Przesilenie</vt:lpstr>
      <vt:lpstr>Prezentacja programu PowerPoint</vt:lpstr>
      <vt:lpstr> ŚWIADOMOŚĆ ŚRODOWISKA LOKALNEGO  DOTYCZĄCA FUNKCJONOWANIA  OSÓB Z CHOROBĄ PSYCHICZNĄ  I WSPÓŁCZESNYCH ŚRODOWISKOWYCH  FORM WSPARCIA</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Slajd 1</dc:title>
  <dc:creator>Oleski</dc:creator>
  <cp:lastModifiedBy>test</cp:lastModifiedBy>
  <cp:revision>10</cp:revision>
  <dcterms:created xsi:type="dcterms:W3CDTF">2014-11-12T20:44:45Z</dcterms:created>
  <dcterms:modified xsi:type="dcterms:W3CDTF">2014-11-19T09:26:35Z</dcterms:modified>
</cp:coreProperties>
</file>